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336" r:id="rId3"/>
    <p:sldId id="313" r:id="rId4"/>
    <p:sldId id="315" r:id="rId5"/>
    <p:sldId id="324" r:id="rId6"/>
    <p:sldId id="316" r:id="rId7"/>
    <p:sldId id="322" r:id="rId8"/>
    <p:sldId id="291" r:id="rId9"/>
    <p:sldId id="339" r:id="rId10"/>
    <p:sldId id="340" r:id="rId11"/>
    <p:sldId id="341" r:id="rId12"/>
    <p:sldId id="343" r:id="rId13"/>
    <p:sldId id="342" r:id="rId14"/>
    <p:sldId id="344" r:id="rId15"/>
    <p:sldId id="33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3" autoAdjust="0"/>
    <p:restoredTop sz="94660"/>
  </p:normalViewPr>
  <p:slideViewPr>
    <p:cSldViewPr snapToGrid="0">
      <p:cViewPr varScale="1">
        <p:scale>
          <a:sx n="62" d="100"/>
          <a:sy n="62" d="100"/>
        </p:scale>
        <p:origin x="46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85549" units="1/cm"/>
          <inkml:channelProperty channel="T" name="resolution" value="1" units="1/dev"/>
        </inkml:channelProperties>
      </inkml:inkSource>
      <inkml:timestamp xml:id="ts0" timeString="2025-04-01T13:24:40.015"/>
    </inkml:context>
    <inkml:brush xml:id="br0">
      <inkml:brushProperty name="width" value="0.05292" units="cm"/>
      <inkml:brushProperty name="height" value="0.05292" units="cm"/>
      <inkml:brushProperty name="color" value="#FF0000"/>
    </inkml:brush>
  </inkml:definitions>
  <inkml:trace contextRef="#ctx0" brushRef="#br0">811 2805 0,'18'0'156,"17"0"-140,71 0-1,-53 0-15,18 0 16,-18 0-16,-36 0 15,36 0-15,-18 0 16,18 0-16,0 0 16,0 0-16,0 0 15,18 0-15,-54 0 0,19 0 16,-1 0 0,18 0-16,-18 0 15,0 0-15,36 0 16,-18 0-16,-18 0 15,0 0-15,-17 0 16,17 0-16,0 0 16,71 0 15,-88 0-31,17 0 0,-17 0 16,-1 0-16,1 0 46,0 0 95</inkml:trace>
  <inkml:trace contextRef="#ctx0" brushRef="#br0" timeOffset="3783.32">7373 2769 0,'35'-17'156,"1"17"-140,69-36-1,-52 19-15,0 17 16,0 0-16,-18 0 16,36 0-16,-18 0 15,0 0-15,53 0 16,123 0-1,18 0 1,-35 0 0,52 0-1,-52 0 17,-106 0-32,0 0 15,17 0-15,-17 0 16,-71 0-16,0 0 15,54 0 1,-1 0 0,-53 0-16,-17 0 15</inkml:trace>
  <inkml:trace contextRef="#ctx0" brushRef="#br0" timeOffset="7687.07">7796 1358 0,'0'0'15,"-35"18"-15,17-18 16,1 17-16,-1-17 16,1 0-16,-19 36 15,36-19-15,0 1 16,-17 35-1,-1 18 1,0 17 0,18-18-1,0 1 17,18-1-17,-18-34-15,18-1 16,-1 0-16,19 0 15,-19-17-15,-17 0 16,18-18-16,-1 17 16,19-17-16,-19 0 15,19 0-15,-1 0 16,-17-35-16,17 17 0,0 1 16,18-18-1,-18-1 1,1-17-1</inkml:trace>
  <inkml:trace contextRef="#ctx0" brushRef="#br0" timeOffset="8481.09">8308 1358 0,'0'53'31,"0"0"-15,0 35-16,0-17 15,0 35-15,0-18 16,0-35-16,0 0 16,0-18-16,0 0 15,0 0-15,0-17 16,-35-53 62,17 0-78,0-1 16,-17-34-1,17-54-15,1 54 16,-1-1-16,18-158 47,35 158-32,-17 54 1,0 17 0,17 0-1,0 35 1,18 0 0,-35 0-16,-1 1 0,19 17 15,-19 0 1,19-18-16,-19 0 15,1 18-15,0-18 0,-18 36 16,0-18 0,0 70-1,0-70 1,-18 0-16,18-18 16,0-17-16,0 0 15,-18-18 1,1-36 31</inkml:trace>
  <inkml:trace contextRef="#ctx0" brushRef="#br0" timeOffset="9173.42">8149 1658 0,'35'0'94,"1"18"-79,34-1 17,-52-17-32,0 0 0,17 18 15,-18-18-15,1 0 31</inkml:trace>
  <inkml:trace contextRef="#ctx0" brushRef="#br0" timeOffset="18874.33">2646 3669 0,'35'0'187,"18"0"-171,0 0-16,-18 0 16,1 0-16,16 0 15,-16 0-15,17 0 0,-18 0 16,0 0-1,18 0-15,-18 0 16,18 0-16,-17 0 0,34 0 16,-17 0-1,0 0-15,0 0 16,0 0-16,17 0 16,54 0-1,-71 0 1,-36 0-16,19 0 15,-1 0 17,0 0-17,18 0 1,0 0 0,-18 0-1,1 0-15,-19 0 16,1 0-16,0 0 62,-1 0-62,1 0 47</inkml:trace>
  <inkml:trace contextRef="#ctx0" brushRef="#br0" timeOffset="55491.79">2381 4463 0,'36'-18'125,"34"18"-109,71 0-1,-88 0 1,0 0-16,0 0 15,0-18-15,-35 18 16,52 0-16,-17 0 16,-18-17-16,1 17 15,16 0-15,-34 0 0,0 0 16,17 0 0,18 0 15,-18 0-16,0 0 1,1 0 0,-1 0-1,-17 0-15,-1 0 16,1 0 15,17-18-15,-17 18 31,-1 0-16</inkml:trace>
  <inkml:trace contextRef="#ctx0" brushRef="#br0" timeOffset="57019.97">4463 3722 0,'53'0'93,"-36"-18"-77,54 1 0,-36-1-16,0 0 15,1 18-15,-1-17 16,0 17-16,18 0 15,-18 0-15,1 0 16,-1 0-16,-17 0 0,-1 0 16,18 0-1,18 0 1,-35 0 0,0 0-1,17 0 1,-17 0-1,-1 0 1,1 0-16,-1 0 16,1 0-16,0 0 0,-1 0 15,1 0 1,0 17 0,-1-17 30,1 0-14</inkml:trace>
  <inkml:trace contextRef="#ctx0" brushRef="#br0" timeOffset="67122.37">3704 5239 0,'18'0'141,"-1"0"-126,19-18 1,-19 18-1,1-18-15,17 18 16,1 0-16,-19 0 31,36-17 1,-35 17-17,17 0 1,-17 0-16,17 0 31,18 0-15,-35 0-1,34 0 1,19 0 0,-36 0-1,1 0 1,-19 0-1,1 0-15,-1 0 16,1 0 0,17 0-1,-17 0-15,0 0 16,-1 0 0,54 0 15,-18 17-16,17 1 1,-52-18 0,35 0-1,-36 0-15,19 0 16,-19 0 0,1 0-16,17 0 15,-17 0 1,0 0-16,-1 0 15,1 0-15,17 0 16,-17 0 0,-1 0-16,1 0 15,17 0 17,-17 0-17,0 0 1,-1 0 15,1 0 0</inkml:trace>
  <inkml:trace contextRef="#ctx0" brushRef="#br0" timeOffset="79650.19">6456 4780 0,'0'-18'297,"0"-34"-281,0 34 46,-18 18-31,1 0 16,-1 18-31,0-18-1,1 17 1,-1-17 0,0 18 15,18-1-31,0 1 16,0 17-1,0-17 1,0 17-1,0-17 1,0 17-16,0-17 16,0 70 15,0-70-15,0-1-1,0 19-15,0-1 0,0 35 16,0-17-1,0-17-15,0-1 0,0-17 16,0 52-16,-17-70 16,17 18-16,0 17 15,0 0-15,0-17 16,0 0 0,-18-1-16,18 1 15,-18-18 63</inkml:trace>
  <inkml:trace contextRef="#ctx0" brushRef="#br0" timeOffset="80316.88">6068 5203 0,'88'-35'110,"-88"18"-110,71-1 15,-36 18 1,-18-18-16,19 18 16,-1 0-16,-17 0 15,-18-17 1,17 17 46,1 0-15</inkml:trace>
  <inkml:trace contextRef="#ctx0" brushRef="#br0" timeOffset="83028.08">6985 4710 0,'-35'0'187,"-1"0"-187,19 0 16,-1 0-1,1 17-15,-1-17 16,18 18-16,-18-18 16,1 17-16,17 1 15,0 0-15,-18-18 16,18 35 0,0 18-16,-18-18 15,18 1-15,0-19 16,0 18-16,0-17 15,0 17-15,0-17 16,53-18 62,-35 0-62,17 0-16,-17 0 0,-1-18 15,1 1-15,0 17 16,-18-36-16,0 1 16,17 18-1,-17-36-15,0 35 0,0 0 16,0-17-16,0 17 16,0-17-16,0 17 15,0 36 173,18 17-188,17 1 0,-17 34 15,-18-52-15,18 52 16,-18-52-16,17 35 16,-17-35-16,18-1 15,-18 19 1,0-19-16,0 1 0,53-18 62,-18-71-46,0-70 15,-35 71-31,0 17 0,0 35 16,0 0-16,0-17 15,0 17-15,0-17 32,18 18 155,17 17-171,-17 0-1,17 70 32,-17-70-31,-1 88 0,-17-52-16,0-1 15,0 0-15,18 18 16,17 35-1,-35-52 1,18-19-16,-18 1 16,35-18 46,-17 0-62,17-18 16,-35 1-1,35-19-15,36 36 16,-18-17-16,35-36 16,0-18-1,-52 36-15,-19 0 16,-17-1 0,18 1-16,-18 0 0,0 17 15,0 0-15,0-17 16,0 18-16,-53-19 47,-18 36-32,54 0 1,-1 0 0,0 36-1,18-19-15,-17 1 16,-1-1-16,18 1 15,0 17-15,0 1 16,0-1-16,0-17 16,0-1-16,0 1 15,0 17-15,0-17 0,0 17 16,18-17-16,-1-18 16,1 35-1,17 0-15,-17 18 16,0-53-1,17 35-15,-17-17 16,17 0 0,-17-18-16,-1 17 0,54-17 15,35 0 32,-71 0-31,0 0-16,0 0 0,-17-17 15,17 17 1,-35-18-16,0 0 63</inkml:trace>
  <inkml:trace contextRef="#ctx0" brushRef="#br0" timeOffset="88714.85">6526 5539 0,'71'-36'78,"-18"36"-62,-18 0-16,0 0 16,54 0-16,-19 0 0,18 0 15,18 0-15,0 0 16,0 0-1,-53-53-15,17 53 16,-17 0 0,-17 0-16,-1 0 0,0 0 15,0 0 1,18 0-16,-17 0 0,16 0 16,-34 0-1,0 0-15,-1 0 47,1 0-31,0 0-1</inkml:trace>
  <inkml:trace contextRef="#ctx0" brushRef="#br0" timeOffset="99797.17">3704 6138 0,'0'-17'94,"71"17"-31,-36 0-48,0 0-15,18 0 16,-18 0-16,18 0 15,18 17 1,-18-17-16,0 0 16,0 0-16,0 0 15,-18 0-15,35 0 16,-17 0-16,0 0 16,0 0-16,0 0 15,18 0-15,17 0 31,-18 0-31,-52 0 16,53 0-16,-36 0 16,-17 0-16,17 0 15,0 0-15,0 0 16,1 0-16,-1 0 16,-17 0-16,17 0 15,-18 0-15,1 0 31,0 0-31,17 0 0,-17 0 16,-1 0 0,1 0-16,35 0 31,-35 0 0,-1 0-31,1 0 31,-18 71 79,-18 35-110</inkml:trace>
  <inkml:trace contextRef="#ctx0" brushRef="#br0" timeOffset="106231.77">829 8731 0,'35'0'203,"1"0"-187,-1 0-1,0 0-15,36 0 16,-54 0-16,54 0 16,-36 0-16,18 0 15,-18 0-15,18 0 16,0 0-16,-18 0 0,18 0 15,-17 0 1,-19 0 0,19 0-16,17 0 0,-1 0 15,1 0-15,18 0 16,-18 0-16,-18 0 16,18 0-16,0 0 15,0 0-15,-18 0 16,0 0-16,1 0 15,-1 0-15,-17 0 16,-1 0 0,1 0-16,-1 0 15,19 0 1,-1-17 0,-17 17-16,-1 0 15,1 0 1,0 0-1,-1 0 1,19 0 0,-19 0-1,1 0 17,-1 0-1</inkml:trace>
  <inkml:trace contextRef="#ctx0" brushRef="#br0" timeOffset="122232.57">3175 9701 0,'18'-17'140,"-18"-1"-140,53 0 32,-36 18-32,1-17 15,-1 17 1,1 0 0,-18-18-16,18 18 15,-1 0 1,1-17-1,-18-1-15,18 18 32,-1 0-32,-17-18 15,18 18 1,0-17 0,17 17-16,0 0 0,18 0 15,0 0-15,18 0 16,-19 0-16,-16 0 15,17 0 1,-18 0-16,18 0 0,-18 0 16,-17 0-1,17 0-15,53 17 32,-52-17-32,-19 0 15,18 18-15,1-18 16,-19 0-16,36 0 15,-17 0-15,-1 0 16,-35 18-16,17-18 16,19 0-16,-1 0 15,-17 0-15,-1 0 16,1 17-16,0-17 16,-1 0-1,54 0 1,17 0 15,-53 0-31,0 0 16,18 0-16,0 0 15,0 0-15,18 0 16,35 0 0,-53 0-16,-18 0 15,0 0-15,0 0 16,18 0-16,0 0 15,-17 0-15,-1 0 16,18 0-16,-18 0 16,36 0-16,-54 0 15,18 0-15,1 0 16,-1 0-16,-17 0 16,35 0-16,-18 0 15,106 0 1,-88 0-1,-36 0 1,36 0-16,0 0 0,18 0 16,-53 0-16,17 0 15,-18 0 1,1 0-16,0 0 16,-1 0-1,1 0 1,0 0-1,17 0-15,-17 0 16,34 0-16,-16 0 16,17 0-16,0 0 15,35 0 1,-18 0 0,-17 0-1,-17 0 1,-1 0 15,0 0-15,-17 0-16,-1 0 15,1 0-15,0 0 16,-1 0-16,1 0 16,0 0-16,-1 0 15,36 0 16,-18 0-15,-17 0 0</inkml:trace>
  <inkml:trace contextRef="#ctx0" brushRef="#br0" timeOffset="139886.72">3210 10460 0,'18'-18'172,"88"1"-141,-89 17-15,19 0-16,-19 0 15,1 0-15,17-18 16,-17 18-1,-1-18-15,19 18 0,-19 0 16,1 0 0,0 0-16,35 0 31,0 0-31,-1 0 16,1 0-16,18 0 15,52 0 1,-70 0-1,0 0-15,-17 0 16,16 0-16,1 0 16,18 0-16,-18 0 15,0 0 1,-18 0-16,88 0 31,-105 0-31,0 0 0,-1 0 16,19 0-16,34 0 15,-17 0-15,0 0 16,-18 0 0,36 0-1,-18 0-15,-18 0 16,0 0-16,18 0 16,-35 0-16,17 0 15,-17 0-15,35 0 47,-36 0-47,54 0 47,-53 0-47,-1 0 47,1 0-32,0 0 64</inkml:trace>
  <inkml:trace contextRef="#ctx0" brushRef="#br0" timeOffset="142974.88">3298 11342 0,'89'-18'187,"-19"36"-171,-17-18-16,-18 0 15,142 0 17,-124 0-32,0 0 15,-18 0-15,-17 0 16,17 0-16,-18 0 31,19 0-15,-19 0-16,19 0 15,-19 0-15,1 0 16,0 0-16,-1 0 16,1 0-16,35 0 62,-36 0-62,1 0 31,0 0-15,-1 0 15,1 0-31,0 0 16,17 0-16,-17 0 31</inkml:trace>
  <inkml:trace contextRef="#ctx0" brushRef="#br0" timeOffset="151059.12">3104 12206 0,'89'18'125,"-54"-18"-125,18 17 16,88 1-1,-35-18 1,0 0-16,141 0 31,-159 0-31,-35 0 16,17 0-1,-34 0-15,-19 0 0,36 0 32,35 0-17,0 0 1,-17 18-16,-36-18 16,18 0-16,-18 0 15,18 0-15,0 0 16,18 0-1,-18 0 1,0 0-16,-18 0 16,0 0-16,-17 0 15,17 0-15,0 0 16,-17 0-16,0 0 0,-1 0 16,1 0-16,0 0 15,17 0 1,-17 0-16,-1 0 15,1 0 1,35 0 0,-18 0-1,-17 0 1,-1 0 0,1 0 30</inkml:trace>
  <inkml:trace contextRef="#ctx0" brushRef="#br0" timeOffset="159329.04">5997 12224 0,'0'-18'156,"18"-17"-109,52 0-32,-34 17 1,87 0 15,-70 18-31,-18-17 16,36-19-16,-53 36 16,17 0-16,0-17 15,0 17-15,1 0 16,17 0-16,17 0 15,-17 0-15,-18 0 16,1 0-16,-1 0 16,18 0-16,0 0 15,-18 0-15,18 0 16,0 0-16,17 0 16,-52 0-1,53 0-15,-36 0 16,18 0-16,0 0 15,0 0-15,-18 0 16,18 0-16,17 0 16,-52 0-16,53 0 15,-36 0-15,-18 0 16,19 0-16,34 0 16,-34 0-16,-19 0 15,1 0-15,0 0 16,-1 0-16,1 0 0,-1 0 31</inkml:trace>
  <inkml:trace contextRef="#ctx0" brushRef="#br0" timeOffset="175337.42">5027 14711 0,'35'0'219,"-17"0"-219,0 0 15,-1 0 1,71 0 0,-35 0-16,-17 0 15,-1 0 1,-17 0-16,52 0 15,18 0 17,-52 0-32,-19-18 15,19 18-15,-1 0 16,53-17 15,-53 17-31,1-18 16,-19 18-16,1-18 15,-1 18-15,1 0 16,0 0-16,-1 0 16,1 0-16,0 0 15,-1 0-15,1 0 16,0 0 0,-1 0-16,1 0 15,-1 0 1,19 0 15,-1 0-15,0 0-1,1 0 17,-19 0-17,1 0-15,0 0 16,-1 0 46</inkml:trace>
  <inkml:trace contextRef="#ctx0" brushRef="#br0" timeOffset="176945.65">8625 14658 0,'36'0'140,"34"0"-124,-34 0-1,16 0 1,19 0-16,-36 0 0,18 0 16,0 0-16,0 0 15,-18 0-15,54 0 16,-37 0-16,125 0 31,-71 0-31,70 0 16,-88 0-1,-53 0 1,18 0-16,-35 0 16,17 0-16,1 0 15,-19 0-15,1 0 16,17 0-16,0 0 16,36 0-1,-53 0 1,-1 0 31</inkml:trace>
  <inkml:trace contextRef="#ctx0" brushRef="#br0" timeOffset="186969.46">4410 15540 0,'17'0'109,"19"-18"-78,-36 1-15,35 17-1,-17 0 1,34 0 15,19-18-15,-53 18 0,-1 0-16,36 0 31,-35 0-31,17 0 31,-17 0-31,17 0 16,0 0-16,-17 0 15,0 0-15,17 0 16,0 0-16,18 0 16,-18 0-16,1 0 15,-1 0-15,35 0 16,19 0-1,-19 18 17,1-1-17,-18-17 1,-18 0-16,0 0 16,1 0-16,16 0 15,1 0-15,-17 18 16,-1-18-16,0 0 15,53 0 1,-70 0-16,35 0 16,-18 35-16,18-35 15,71 0 1,-89 0 0,0 0-16,0 0 15,1 0-15,-19 0 16,1 0-16,17 0 15,1 0-15,-1 18 16,0-18-16,0 0 16,1 0-1,87 0 1,-70 0-16,-18 0 0,18 0 16,-17 0-16,-1 17 15,0-17 1,-17 0-16,-1 0 15,19 0-15,-1 0 16,0 0-16,18 0 16,-18 0-16,1 0 15,-1 0-15,0 0 16,0 0-16,-17 0 16,0 0-16,-1 18 15,1-18-15,0 0 16,-1 0-16,19 0 15,-1 0-15,0 0 16,0 0 0,18 0-16,0 0 0,-17 0 15,52 0 17,-71 0-32,19 0 15,-1 0-15,36 0 16,-19 0-16,1 0 15,0 0-15,-17 0 16,16 0-16,37 0 16,16 0-1,-52 0 1,-35 0 0,17 0-16,-17 0 15,0 0-15,-1 0 16,1 0-16,-1-18 15,1 18-15,0 0 16,-1 0-16,19-17 16,-1 17-1,0 0-15,1 0 0,-1 0 32,18-18-17,-36 18-15,19 0 16,-1 0-16,0 0 15,0 0 1,-17 0-16,0 0 16,-1 0-16,1 0 15,35 0 1,-18 0 0,-17 0-1</inkml:trace>
  <inkml:trace contextRef="#ctx0" brushRef="#br0" timeOffset="193891.57">10037 15187 0,'0'35'62,"0"36"-46,0-18-16,-18-18 16,18 18-16,0-18 15,0 36 1,18-53 31</inkml:trace>
  <inkml:trace contextRef="#ctx0" brushRef="#br0" timeOffset="194479.83">10001 15028 0</inkml:trace>
  <inkml:trace contextRef="#ctx0" brushRef="#br0" timeOffset="196100.35">10407 15311 0,'0'-18'78,"0"-17"-63,0 17 1,-18 18 0,18-18-16,-17 18 0,17-17 15,-18 17-15,0 0 31,-17 0 1,17 17-17,18 1-15,-17-18 16,17 18 0,0 17-16,0-17 15,0-1-15,-18 1 16,18-1-16,0 54 47,0-36-32,18 1 1,-1-1 15,1-17-15,0-18-1,17 0 32,0-71-15,-17 36-17,0 17-15,-1 18 16,-17-35-16,18-1 15,-18 19-15,0-1 0,18-17 16,-18 0-16,0-1 16,17 1-16,-17-35 31,0-36 0,-17 53-15,-1 35-1,18 0-15,-18 18 16,18-17-16,0-18 16,-17 17-1,17 0-15,0 1 0,0-1 16,0 141 140,0 1-140,0-89-16,0 18 15,0-18-15,0 18 16,17-17-16,-17-1 16,0-17-16,0 17 15,18-18-15,-18 1 16,18 0 15,-18-1-31,0 1 31,17 0-15,1-1 15,-1 1-15,1 0 0,-18-1-1,18 1 16,-1-18-15</inkml:trace>
  <inkml:trace contextRef="#ctx0" brushRef="#br0" timeOffset="-196734.69">4780 16369 0,'18'0'234,"70"0"-202,-53 0-32,36 18 15,-36-18-15,0 17 16,36-17-1,-18 0 1,-18 0-16,18 0 16,-18 0-1,89 18 1,-18-18 0,-53 0-16,17 0 15,-17 0-15,0 0 16,-18 0-16,18 0 15,-18 0-15,-17 0 16,35 0 0,-35 0-1,17 17-15,-18 1 16,19-18-16,17 18 16,-18-18-16,0 0 15,1 0-15,16 0 16,-16 0-1,-19 0-15,19 0 16,-1 0 0,0 0-16,-17 0 15,17 0-15,0 0 0,-17 0 16,0 17 0,17-17-1,-17 0-15,17 0 16,-17 0-1,-1 0 1,-17 18 0,18-18-1</inkml:trace>
  <inkml:trace contextRef="#ctx0" brushRef="#br0" timeOffset="-194832.84">2028 15452 0,'53'0'172,"-35"0"-156,35 0-16,-18 0 15,18 0-15,-18 17 16,18-17-16,0 0 15,-17 0-15,34 0 16,-52 0-16,17 0 0,36 0 16,-19 0-1,-16 18-15,17-18 16,-18 18-16,-17-18 16,35 0-1,-36 0 1,1 0-16,17 17 15,-17-17-15,17 0 16,-17 0-16,-1 18 16,1-18-16,35 18 15,35-1 17,-70-17-1</inkml:trace>
  <inkml:trace contextRef="#ctx0" brushRef="#br0" timeOffset="-193007.34">1852 16316 0,'35'0'125,"1"0"-125,17 0 15,-18 0 1,0 0-16,18 0 15,-18 0-15,53 0 0,-35 0 16,18 0 0,17 0-16,-35 0 15,0 0-15,0 0 0,-18 0 16,0 0 0,1 0-16,-1 0 0,-17 0 15,-1 0-15,1 0 16,17 0-16,1 0 31,-1-18-15,-18 18-1,19 0-15,-19 0 16,1-17 0,0 17-1,-1 0-15,1 0 16,0 0 31,52 0-16,-52 0 0,-1 0 16,1 0-16</inkml:trace>
  <inkml:trace contextRef="#ctx0" brushRef="#br0" timeOffset="-167605.75">1887 17127 0,'18'0'110,"0"0"-95,17 0-15,0 0 0,36 0 16,17 0 0,18 0-1,17 18 1,-35 0 0,1-18-1,-54 0 1,0 0-16,0 0 15,18 0-15,-35 0 16,17 0-16,-17 0 16,17 0-1,1 0 1,-1 0-16,-18 0 16,19 0-1,-1 0-15,0 0 16,1 0-16,-19 0 15,36 0 1,-35 0 0,-1 0-16,1 0 15,0 0 1,-1 0-16,1 0 16,0 0 46</inkml:trace>
  <inkml:trace contextRef="#ctx0" brushRef="#br0" timeOffset="-165314.41">4445 17145 0,'35'0'78,"1"0"-78,52 18 16,-35-18-1,0 17 1,17 1-16,-52-18 16,52 35-16,-34-35 15,17 18-15,-1-1 16,1-17-16,-17 0 15,-1 0-15,53 0 16,-35 0-16,0 0 16,0 0-16,-18 0 15,36 0-15,-54 0 16,19 0-16,-1 0 16,0 0-16,18 0 15,-35 0 1,-1 0-16,1 0 15,-18-17-15,18 17 47,-1 0-31,19-18 15,-19 18-31,1-17 16,17 17 46,-17-18-46,-1 18 15,1 0 47</inkml:trace>
  <inkml:trace contextRef="#ctx0" brushRef="#br0" timeOffset="-118449.74">1782 17956 0,'35'0'156,"-18"0"-140,89 0 0,-53 0-16,-18 0 15,1 0-15,-1 0 16,18 0-1,-18 0-15,18 0 32,18 0-17,-18 0-15,0 0 16,-18 0-16,35 0 16,19 0-1,-72 0 1,18 0-1,71 0 17,-70 0-17,34 0 1,-35 0 0,18 0 15,-17 0-31,-19 0 15,19 0-15,-19 0 32,1 0-17,-1 0-15,19 0 32,-19 0-17,1 0 32,0 0-31,-1 0 15,1 0 0</inkml:trace>
  <inkml:trace contextRef="#ctx0" brushRef="#br0" timeOffset="-115761.1">5433 17992 0,'-18'-18'94,"53"0"-79,71 1 1,-88 17-16,17 0 16,0 0-16,-17-18 15,17 18-15,1-18 16,17 18-16,-1 0 16,90 0-1,-72 0 1,-52 0-1,17 0 1,0 0-16,1 0 0,17 0 16,17 0-1,18 0 1,-52 0-16,-1 0 0,0-17 16,18 17-1,-18 0-15,18-18 16,0-17-16,0 35 15,0-18-15,-35 18 16,17 0-16,35 0 16,-17 0-1,53 0 1,-88 0 0,17 0-16,-17 0 15,-1 0 1,1 0 15,0 0 0,-1 0-31,1 0 16,17 0-16,-17 0 16,17 0-1,18 0 1,-35 0 15,-1 0 63,1 0-16,0 0-62,17 0-1,-17 0-15,17 0 16,0 18-1,0-18-15,-17 0 0,0 0 16,-1 0-16,1 0 16,0 0-1,-1 0-15,-17 18 16,35-18 0,-17 0-1,0 17 1</inkml:trace>
  <inkml:trace contextRef="#ctx0" brushRef="#br0" timeOffset="-37705.48">194 3986 0,'18'53'109,"-1"-17"-93,19 17-16,-19-18 15,1 0-15,35 0 16,-53-17-16,35 17 16,-35-17-1,18-53 48,-18 17-48,106-123 1,-71 88 0,-18 18-16,1-1 15,17-17-15,-17 36 31,0-18-15,-1 17-16,-17-17 16,18 17-16,0 0 31,-18 1 0,0-1-15,17 18-1</inkml:trace>
  <inkml:trace contextRef="#ctx0" brushRef="#br0" timeOffset="-31504.96">282 11112 0,'18'53'234,"-18"-17"-218,18-19-16,-18 1 16,0 0-1,17-1 1,-17 1-1,18-18 173,-1-35-172,19 17-16,-19-17 15,19-1-15,-19-17 16,19 1-16,-19-1 15,1 35-15,17-17 16,-17-1 0,-1 19-1,-17-1 1,0 1 0,18-1-16,0 18 15,-18-18-15,0-17 16,17 17-16,1 1 15,-18-1-15,18 18 16,-18-18 0,35-17 31</inkml:trace>
  <inkml:trace contextRef="#ctx0" brushRef="#br0" timeOffset="-24434.38">300 16140 0,'18'0'125,"-1"35"-109,-17-18-1,18 19-15,-18-19 16,17 19-16,1-1 16,-18-17-16,0-1 15,18 19-15,-18-19 16,0 1 0,17-1-16,-17 1 31,0 0-31,0-1 15,18-17-15,-18 18 32,18-18 30,-1-18 79,1-35-126,52-35 1,-52 88 0,0-35-16,-18 17 15,35-17-15,-35 17 16,18 1-16,-18-1 16,0 0-1,17 1-15,1-1 0,0 1 16,-1-1-16,1 0 15,-1-17 1,1 17 0,-18 1-16,18-19 15,-1 19-15,-17-1 16,18 18-16,0-17 16,-18-1 46</inkml:trace>
</inkml:ink>
</file>

<file path=ppt/ink/ink2.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85549" units="1/cm"/>
          <inkml:channelProperty channel="T" name="resolution" value="1" units="1/dev"/>
        </inkml:channelProperties>
      </inkml:inkSource>
      <inkml:timestamp xml:id="ts0" timeString="2025-04-01T13:56:43.244"/>
    </inkml:context>
    <inkml:brush xml:id="br0">
      <inkml:brushProperty name="width" value="0.05292" units="cm"/>
      <inkml:brushProperty name="height" value="0.05292" units="cm"/>
      <inkml:brushProperty name="color" value="#FF0000"/>
    </inkml:brush>
  </inkml:definitions>
  <inkml:trace contextRef="#ctx0" brushRef="#br0">2452 6703 0,'88'0'125,"-53"0"-110,36 0-15,370 0 94,-318-53 109</inkml:trace>
  <inkml:trace contextRef="#ctx0" brushRef="#br0" timeOffset="1949.05">8308 6632 0,'0'0'0,"18"0"109,17 0-109,18 0 16,1323 0 78,-1271 0-79,301-17 79,-335 17 16</inkml:trace>
  <inkml:trace contextRef="#ctx0" brushRef="#br0" timeOffset="8030.41">2928 7426 0,'0'-18'281,"18"18"-281,581-35 141,-563 35-126,316 35 64,-316-35-64,246 18 79,-247-18-94,53 0 94,-70 0-94</inkml:trace>
  <inkml:trace contextRef="#ctx0" brushRef="#br0" timeOffset="10992.96">5503 7355 0,'18'0'188,"0"-17"-188,35-1 109,-36 18-109,354 18 110,140-1-1,-476-17-109,283 0 94,-283 0-79,-17 0-15,-1 0 110</inkml:trace>
  <inkml:trace contextRef="#ctx0" brushRef="#br0" timeOffset="17614.98">2769 8149 0,'194'-35'188,"89"17"-95,-248 18-93,300 18 94,-282-18-94,211 0 78,-246 0-62</inkml:trace>
  <inkml:trace contextRef="#ctx0" brushRef="#br0" timeOffset="19284.84">5221 8184 0,'247'-35'156,"-194"35"-140,18 0-16,511 35 94,-547-35-79,18 0 1,-18 0-16,36 0 109</inkml:trace>
  <inkml:trace contextRef="#ctx0" brushRef="#br0" timeOffset="25312.97">2805 8784 0,'105'-17'203,"-87"-1"-187,388 0 140,-89 18 16,-140 18-78,-160-18-79,36 0 64</inkml:trace>
  <inkml:trace contextRef="#ctx0" brushRef="#br0" timeOffset="35632.83">5539 8802 0,'53'0'125,"264"0"-47,159 0 15,-158 0 1,-283 0-94,212 0 78,-229 0-78,229 0 78,-230 0-62,107 0 47,87 0 30,-122 0 17,-54 0-32</inkml:trace>
  <inkml:trace contextRef="#ctx0" brushRef="#br0" timeOffset="42678.51">2769 9543 0,'18'-18'203,"194"-17"-140,-177 35-48,335 0 48,-123-18 15,-229 18-78,141-18 78,-142 18 0,1 0 0,88 0 32,-71-17-17</inkml:trace>
  <inkml:trace contextRef="#ctx0" brushRef="#br0" timeOffset="45699.84">5398 9472 0,'176'0'188,"265"-18"-126,-388 18-46,741 0 46,105-17 16,-899-1 0,18 18 1</inkml:trace>
  <inkml:trace contextRef="#ctx0" brushRef="#br0" timeOffset="60983.48">7638 10795 0,'17'0'156,"107"-18"-46,-124 1-110,388 17 109,141 0-15,-494 0-94,1 0 15,193 0 79,-212 17-94,530-17 110,-494 18-95,-18-18-15,142 18 94,-89-18 15,36 0-15,-107 0-94,1 0 78</inkml:trace>
  <inkml:trace contextRef="#ctx0" brushRef="#br0" timeOffset="78332.16">2293 11448 0,'71'-18'188,"-36"18"-172,194-18 77,212 89 17,-53-71-17,-353 0-93,265-53 110,-247 35-48,-17-17-15</inkml:trace>
  <inkml:trace contextRef="#ctx0" brushRef="#br0" timeOffset="87618.58">8273 11448 0,'247'0'203,"158"0"-140,-369 0-63,228 0 78,-105-36 0,-141 36-15</inkml:trace>
  <inkml:trace contextRef="#ctx0" brushRef="#br0" timeOffset="134591.44">5874 15628 0,'300'-35'203,"-230"35"-203,283-53 78,-335 53-62,105-18 77,-105 18-93,-1 0 16,54-17 15</inkml:trace>
  <inkml:trace contextRef="#ctx0" brushRef="#br0" timeOffset="136750.38">9472 15699 0,'318'-106'188,"-248"88"-173,212 1 64,-229 17-64,18 0-15,828 0 94,-828 0-94,335 35 78,-336-35-62,107 53 62,-54-53 16,-105 0-16</inkml:trace>
  <inkml:trace contextRef="#ctx0" brushRef="#br0" timeOffset="140640.22">2734 16475 0,'53'0'110,"-18"0"-110,283-36 78,-283 36-63,106 0 64,-123 0-79</inkml:trace>
  <inkml:trace contextRef="#ctx0" brushRef="#br0" timeOffset="142667.6">5309 16439 0,'18'0'360,"599"0"-282,-581 0-78,-1 0 15,71 0 48,-36 0 15</inkml:trace>
  <inkml:trace contextRef="#ctx0" brushRef="#br0" timeOffset="145630.37">2752 17092 0,'17'0'219,"1"0"-204,423 88 110,-423-88-109,17 0-16,494 0 125,-458 0-109,-36 0-16,0 0 0,106 0 140,-105 0-15</inkml:trace>
  <inkml:trace contextRef="#ctx0" brushRef="#br0" timeOffset="149500.06">5309 17163 0,'459'-141'203,"-424"141"-203,212-18 93,-123 0-14,-107 18-33</inkml:trace>
  <inkml:trace contextRef="#ctx0" brushRef="#br0" timeOffset="156321.04">6526 17762 0,'371'-53'328,"-336"53"-328,-17 0 16,140-17 62,-140 17-78,17 0 94,-17 0 0</inkml:trace>
  <inkml:trace contextRef="#ctx0" brushRef="#br0" timeOffset="168635.63">7567 18397 0,'-18'0'125,"-511"-35"-47,-141 53 16,247-18 0,193-36-1,177 36-14,-52 0 14,87 0-93,-247 18 94,142 0 0</inkml:trace>
  <inkml:trace contextRef="#ctx0" brushRef="#br0" timeOffset="-85508.61">28487 4868 0,'405'-70'203,"-352"70"-187,-17 0-16,563 0 94,-510 0-94,-36 0 15,246 0 95,-193 0-16,-53 17 15</inkml:trace>
  <inkml:trace contextRef="#ctx0" brushRef="#br0" timeOffset="-83526.98">29986 4092 0,'-35'-106'109,"-53"106"-15,88 124 15,123-230-15,-123 88-78,0-35-16,0-193 93,0 228 1,0 318 0,18-230 15,17-70-46</inkml:trace>
  <inkml:trace contextRef="#ctx0" brushRef="#br0" timeOffset="-82435.91">30110 3933 0,'52'0'78,"19"-35"0,-71 18 0,-123 122 16,87-16 0,230-19 0,-176-70-94,141 124 109,-142-107-93,-122 230 77</inkml:trace>
  <inkml:trace contextRef="#ctx0" brushRef="#br0" timeOffset="-79894.97">30462 3951 0,'106'-70'188,"-18"70"-95,1 88 17,-54-18-17,-35-52 1,-71-230 109,1 124-93,-18 106-17,52 17 17,1 36-32,17-19 0</inkml:trace>
</inkml:ink>
</file>

<file path=ppt/ink/ink3.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85549" units="1/cm"/>
          <inkml:channelProperty channel="T" name="resolution" value="1" units="1/dev"/>
        </inkml:channelProperties>
      </inkml:inkSource>
      <inkml:timestamp xml:id="ts0" timeString="2025-04-01T14:12:35.106"/>
    </inkml:context>
    <inkml:brush xml:id="br0">
      <inkml:brushProperty name="width" value="0.05292" units="cm"/>
      <inkml:brushProperty name="height" value="0.05292" units="cm"/>
      <inkml:brushProperty name="color" value="#FF0000"/>
    </inkml:brush>
  </inkml:definitions>
  <inkml:trace contextRef="#ctx0" brushRef="#br0">7444 2840 0,'35'0'156,"864"0"-78,336-18 0,-370 18 1,-830 0-79,53 0 62,-70 0-62,-1 0 16,1 0 77</inkml:trace>
  <inkml:trace contextRef="#ctx0" brushRef="#br0" timeOffset="16590.99">1958 3651 0,'212'-35'250,"-160"35"-235,143-18 64,-178 18-79,1 0 15,105 0 63,-70 0 16,0 0 0,18 18-16</inkml:trace>
  <inkml:trace contextRef="#ctx0" brushRef="#br0" timeOffset="18438.21">3492 3651 0,'371'-35'203,"-336"35"-203,671 35 94,-265-35-16,-406 0-62,247-17 62,-264 17-78,0 0 16,17 0 77,-18 0-15</inkml:trace>
  <inkml:trace contextRef="#ctx0" brushRef="#br0" timeOffset="43879.23">5821 8872 0,'53'0'110,"-18"0"-110,18 0 15,970 0 79,-1005 0-78,176-17 93,-89 17-31</inkml:trace>
  <inkml:trace contextRef="#ctx0" brushRef="#br0" timeOffset="45167.42">10707 8890 0,'547'0'140,"-442"0"-124,672 35 62,-725-35-62,301-17 62,-335 17-63,0 0 79</inkml:trace>
  <inkml:trace contextRef="#ctx0" brushRef="#br0" timeOffset="46506.68">1429 8802 0,'176'0'125,"-123"0"-125,-18 0 16,706 0 62,-635 0-62,35 0 62,-123 0 16</inkml:trace>
  <inkml:trace contextRef="#ctx0" brushRef="#br0" timeOffset="54061.33">3281 9737 0,'106'-36'125,"617"19"15,-670 17-140,652-18 125,-511 18 16,-176 0-126,158 0 110,-158 0-125,0 0 125</inkml:trace>
  <inkml:trace contextRef="#ctx0" brushRef="#br0" timeOffset="56866.25">6385 9737 0,'230'-53'219,"-213"53"-204,459 17 95,-423-17-110,18 0 15,282 0 79,-336 0-78,213 0 77,-213 0-77,54 0 78</inkml:trace>
  <inkml:trace contextRef="#ctx0" brushRef="#br0" timeOffset="67931.85">9613 9701 0,'247'-35'250,"-18"0"-156,-211 35-78,0 0-16,140 0 109,-140 0-109,0 0 16,193-18 93,-193 18-109,0 0 0,123 0 109,-124 0-93,36 0 93</inkml:trace>
  <inkml:trace contextRef="#ctx0" brushRef="#br0" timeOffset="76699.39">3228 10530 0,'159'-17'141,"370"-18"-63,-406 35-63,442 0 79,-459-18 0,-71 18-16</inkml:trace>
  <inkml:trace contextRef="#ctx0" brushRef="#br0" timeOffset="79976.21">6738 10425 0,'35'-18'172,"89"-35"-110,52 35 17,-141 18-79,354 0 78,-337 0-63,284 0 63,-319 0-78,248-17 79,-212 17-64,-18 0-15,212 17 94,70-17-16,-158 0 16,-141 0-79,17 0 64</inkml:trace>
  <inkml:trace contextRef="#ctx0" brushRef="#br0" timeOffset="87224.22">3140 11359 0,'317'0'125,"-264"0"-110,600-70 64,-636 70-79,1-18 15</inkml:trace>
  <inkml:trace contextRef="#ctx0" brushRef="#br0" timeOffset="88640.29">6526 11377 0,'89'-18'79,"-54"18"-79,864 0 62,-652 0-46,1429 0 46,-1570 0-46,211-35 46,-299 35 32,0 0-16</inkml:trace>
  <inkml:trace contextRef="#ctx0" brushRef="#br0" timeOffset="93657.34">2752 12153 0,'546'0'219,"-493"0"-203,388 0 77,-423 0-93,17 0 16,1 0-16,369-53 94,-281 18 15,-107 35-31</inkml:trace>
  <inkml:trace contextRef="#ctx0" brushRef="#br0" timeOffset="98749.65">4833 14764 0,'71'0'140,"493"-71"-62,-511 71-62,212-53 62,-248 53-62,54 0 77</inkml:trace>
  <inkml:trace contextRef="#ctx0" brushRef="#br0" timeOffset="100890.01">6421 14746 0,'-18'0'94,"36"0"-94,-1 0 16,18 0-16,706-35 109,-723 35-109,0 0 0,-1 0 16,424 0 77,-388 0-77,0 0-16,159 0 63,-142-18 15</inkml:trace>
  <inkml:trace contextRef="#ctx0" brushRef="#br0" timeOffset="110353.2">2099 15716 0,'35'0'140,"1"0"-140,528 0 79,-529 0-64,-17 0-15,176 0 78,-159 0-78,177 0 78,-194 0-62,105 0 78,-70 0-16,-35 0-62</inkml:trace>
  <inkml:trace contextRef="#ctx0" brushRef="#br0" timeOffset="112061.03">5221 15681 0,'265'0'125,"511"0"-31,-723 0-94,-36 0 0,230 0 94,-88 0-1,-124 0 1</inkml:trace>
  <inkml:trace contextRef="#ctx0" brushRef="#br0" timeOffset="117110.51">2152 16581 0,'529'35'204,"-476"-35"-189,0 0-15,547 0 94,-583 0-78,1-18-16,35 18 109</inkml:trace>
  <inkml:trace contextRef="#ctx0" brushRef="#br0" timeOffset="118971.84">7373 16616 0,'265'17'172,"-230"-17"-157,335 0 63,-334 0-78,-19 0 16,213 0 62,-213 0-78,1 0 16,158 0 77,-158 0-93,-1 0 16,407-105 62,-407 105-62,72 0 78,-72 0-16</inkml:trace>
  <inkml:trace contextRef="#ctx0" brushRef="#br0" timeOffset="131637.31">9913 15910 0,'-88'88'203,"70"-88"-203,18 230 93,124 17 1,-124-230-94,0 1 16,70 53 62,-52-54-78,35-34 94</inkml:trace>
  <inkml:trace contextRef="#ctx0" brushRef="#br0" timeOffset="132664.14">10213 16263 0,'18'159'187,"-1"-142"-77,124-316-16,-105 281-1,-19 36-93,1 17 16,70 194 62,-70-229-78,-1 53 94</inkml:trace>
  <inkml:trace contextRef="#ctx0" brushRef="#br0" timeOffset="133440.63">10707 15716 0,'176'424'188,"-158"-372"-188,-53 337 93</inkml:trace>
  <inkml:trace contextRef="#ctx0" brushRef="#br0" timeOffset="136901.5">7373 15840 0,'0'35'125,"0"0"-110,0-17-15,-35 70 78,17-70 16,36-142 78,-1 18-78,-17 89 0,0 123 77,0-89-155,0 1 62</inkml:trace>
  <inkml:trace contextRef="#ctx0" brushRef="#br0" timeOffset="160637.65">2170 17445 0,'105'0'266,"-87"0"-266,17 0 15,177-35 63,-177 35-62,159 0 62,-141 0-62,318 0 62,-336 0-78,-17 0 16,105-18 46,-105 18 16</inkml:trace>
  <inkml:trace contextRef="#ctx0" brushRef="#br0" timeOffset="162400.51">5045 17374 0,'423'36'125,"18"-36"-47,-388 0-62,229 0 62,-158 0 0,-89 0 16</inkml:trace>
  <inkml:trace contextRef="#ctx0" brushRef="#br0" timeOffset="166830.26">1940 18027 0,'230'0'172,"211"0"-62,-424 0-110,459 0 109,-458 0-93,106 0 93,122 18 0,-193-1 1,-17 1-1,-19-18 0</inkml:trace>
  <inkml:trace contextRef="#ctx0" brushRef="#br0" timeOffset="170472.28">7479 18133 0,'-124'0'141,"89"0"-125,0 0-16,-353 0 109,353 0-109,-265 0 78,35 0 0,230 0-62,-441 0 93,440 0-109,1 0 16,-159 0 93,53 0 16,35 0 235</inkml:trace>
  <inkml:trace contextRef="#ctx0" brushRef="#br0" timeOffset="-191315.35">370 4286 0,'53'88'109,"-35"-70"-93,17 0 62,1-36-62,175-299 62,-193 264 15,-1 53-93</inkml:trace>
  <inkml:trace contextRef="#ctx0" brushRef="#br0" timeOffset="-189481.53">459 10954 0,'158'264'172,"-140"-264"-94,158-317 0,-158 282-63,53-124 64,-71 141 14</inkml:trace>
  <inkml:trace contextRef="#ctx0" brushRef="#br0" timeOffset="-186965.88">370 15222 0,'18'0'78,"88"283"16,-88-195 0,34-265 0,-16 124-94,228-335 93,-228 335 1,-36 36-78</inkml:trace>
</inkml:ink>
</file>

<file path=ppt/ink/ink4.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85549" units="1/cm"/>
          <inkml:channelProperty channel="T" name="resolution" value="1" units="1/dev"/>
        </inkml:channelProperties>
      </inkml:inkSource>
      <inkml:timestamp xml:id="ts0" timeString="2025-04-01T14:24:07.342"/>
    </inkml:context>
    <inkml:brush xml:id="br0">
      <inkml:brushProperty name="width" value="0.05292" units="cm"/>
      <inkml:brushProperty name="height" value="0.05292" units="cm"/>
      <inkml:brushProperty name="color" value="#FF0000"/>
    </inkml:brush>
  </inkml:definitions>
  <inkml:trace contextRef="#ctx0" brushRef="#br0">2205 6720 0,'194'-17'266,"-159"17"-266,300 0 78,-317 0-62,141 0 77,-36 0-15,-105 0-62,52 0 62</inkml:trace>
  <inkml:trace contextRef="#ctx0" brushRef="#br0" timeOffset="1636.5">5380 6720 0,'617'0'218,"-511"0"-218,0 0 16,35 0-16,582 0 141</inkml:trace>
  <inkml:trace contextRef="#ctx0" brushRef="#br0" timeOffset="4014.64">8943 6879 0,'18'0'94,"87"-70"-16,-69 70-62,-1 0-16,741 0 78,-705 0-78,17 0 15,459 0 63,-459 0-62,388-18 62,-441 18-78,36 0 16,405 0 78,-458 0-94,282-35 78,-283 35-63,160-36 63,-160 36-62,54 0 62,-54 0 94</inkml:trace>
  <inkml:trace contextRef="#ctx0" brushRef="#br0" timeOffset="14210.7">3528 7497 0,'141'0'156,"-106"17"-140,777-17 78,-760 0-79,-16 0-15,775 0 94,-740 0-78,-18 0-16,0 0 15,458 0 79,-476 0-78,618-17 93,-353-1 0</inkml:trace>
  <inkml:trace contextRef="#ctx0" brushRef="#br0" timeOffset="19073.98">5027 8202 0,'35'-18'203,"547"18"-109,247 0-16,-811 0-62,88 0 62,-53 0 16,-18 0-1</inkml:trace>
  <inkml:trace contextRef="#ctx0" brushRef="#br0" timeOffset="24109.43">5292 9013 0,'158'-70'125,"-122"70"-125,563-53 94,-475 53-78,35 0-16,-54 0 15,442 0 79,-511 0 31,-19 0-125</inkml:trace>
  <inkml:trace contextRef="#ctx0" brushRef="#br0" timeOffset="40353.12">6085 9560 0,'0'0'47,"353"-17"31,-300 17-62,-18 0-16,495 0 94,-513-18-79,301 0 79,-301 18-94,107 0 110,-107-17-17</inkml:trace>
  <inkml:trace contextRef="#ctx0" brushRef="#br0" timeOffset="52647.93">7938 10601 0,'88'0'1625,"159"0"-1547,158 0 16,-369 0-94,704 0 94,-228 0-16,-459 0-62,123-18 62,-158 18-78,0 0 15,264-17 63,-247 17-62,335 0 62,-352 0-78,0 0 94,-1 0 109,72-18-125,-19 18 16,-52 0-94,-1 0 78,89 0 31</inkml:trace>
  <inkml:trace contextRef="#ctx0" brushRef="#br0" timeOffset="56380.07">3298 11183 0,'18'0'125,"17"0"-109,512 0 62,88 53 16,-600-53-79,212 35 63,-229-35-78,211 0 94,-193 0 0</inkml:trace>
  <inkml:trace contextRef="#ctx0" brushRef="#br0" timeOffset="116974.66">6315 15205 0,'300'-18'188,"123"18"-95,-388 0-93,212 0 78,-159 0 16,-70 0-78,53 0 62,-54 0 16</inkml:trace>
  <inkml:trace contextRef="#ctx0" brushRef="#br0" timeOffset="119078.87">2134 15752 0,'53'0'125,"1164"0"-31,-1146 0-94,-36 0 16,300-36 62,-299 36-63,352-17 64,-353 17-64,71 0 63</inkml:trace>
  <inkml:trace contextRef="#ctx0" brushRef="#br0" timeOffset="126142.86">3087 16404 0,'282'0'219,"-247"-17"-203,177-19 62,-194 36-78,264-17 94,-265 17-79,125-18 63,-1 18 16</inkml:trace>
  <inkml:trace contextRef="#ctx0" brushRef="#br0" timeOffset="127711.83">4216 16316 0,'17'0'218,"336"0"-124,-318 0-78,36 18 62</inkml:trace>
  <inkml:trace contextRef="#ctx0" brushRef="#br0" timeOffset="129078.69">5821 16598 0,'35'0'141,"1006"-35"-47,-935 35-94,176 0 94,-265 0-1,1 0 1</inkml:trace>
  <inkml:trace contextRef="#ctx0" brushRef="#br0" timeOffset="136679.17">2981 17251 0,'35'0'94,"-17"-18"-94,0 18 15,123-17 48,141 34 15,-265-17-63,248 35 48,-230-35-47,36 0-16,229 53 93,-265-53-93,194 18 94,-123-18 0</inkml:trace>
  <inkml:trace contextRef="#ctx0" brushRef="#br0" timeOffset="138609.67">5768 17286 0,'0'-18'47,"106"1"47,-71-1-78,-17 18-16,423 0 93,-406 0-77,318 71 78,-336-71-79,424 0 79,-405 0-94,-19 0 16,1 0-16</inkml:trace>
  <inkml:trace contextRef="#ctx0" brushRef="#br0" timeOffset="152102.92">3016 17868 0,'36'0'93,"-19"0"-77,1 0-16,405-53 94,-388 53-94,107-35 94,-107 35-16</inkml:trace>
  <inkml:trace contextRef="#ctx0" brushRef="#br0" timeOffset="154585.39">5221 17868 0,'18'0'125,"229"0"-15,-212 0-95,565 18 79,-512-18-78,547 0 93,-600 0-109,-17 0 16,88 17 77,-89-17-77,89 0 93,0-17 1,-88 17-1</inkml:trace>
  <inkml:trace contextRef="#ctx0" brushRef="#br0" timeOffset="168923.07">7743 18521 0,'-88'0'250,"53"0"-234,-106 0 62,123 0-62,-211 0 62,158 17-63,-246 19 64,299-36-79,1 0 15,-266 0 63,36 0 16,-52 0 0,175 0-16,106-18 31</inkml:trace>
  <inkml:trace contextRef="#ctx0" brushRef="#br0" timeOffset="-185756.77">1429 7885 0,'17'35'78,"19"0"-78,-19 0 0,19 1 16,17 17-16,-36 0 16,1-53-16,-18 17 15,0 1-15,35-18 94,36-53-94,-1-53 16,-52 71-1,17-18-15,18 18 16,-35-1-16,-18 19 16,0-1-16,17 0 15,1 1 48,-18-1-48,18 0-15,-1 18 16</inkml:trace>
  <inkml:trace contextRef="#ctx0" brushRef="#br0" timeOffset="-183814.68">1376 13670 0,'17'0'78,"1"35"-62,0 1-16,-1 17 15,-17-18-15,18 0 16,17 0-16,-35-17 16,18 17-16,0-17 15,-1 0 1,36-89 93,53-88-93,-71 106-1,1 18-15,-1 0 16,-18-18-16,19 53 16,-1-53-16,0 18 15,-17 17-15,17 18 16,-35-18 0,18 18 15</inkml:trace>
  <inkml:trace contextRef="#ctx0" brushRef="#br0" timeOffset="-181629.08">1482 17551 0,'17'0'94,"-17"17"-94,18 1 0,0 0 16,-18-1-1,0 1-15,17 0 32,19 17-1,-36-18-31,0 1 0,17 0 15,-17-1 1,18-17-16,-18 18 16,17-18-16,-17 18 15,53-54 79,-17 19-78,-1-1-16,0 0 0,0-34 15,18 34 1,-53-17 0,18 35-1,-18-18-15,18 18 0,-18-18 31,17 1-31,1-1 16,0 0 15,-1 1 1,-17-1-17,0 0 1,18 1-1</inkml:trace>
  <inkml:trace contextRef="#ctx0" brushRef="#br0" timeOffset="72240.1">19826 9172 0,'18'0'141,"35"-17"-126,17-1 1,-35 18-16,36 0 15,-53 0 1,17 0-16,0 0 0,36 0 16,35 0-1,-71 0-15,35 0 16,36 0 0,229 0-16,-52 0 15,-1 0 16,-106 0-15,-88 0 0,-70 0-1,0 0 1,-1 0 0,36 0-16,-35 0 15,35-18-15,-35 18 16,70-35-1,-35 35-15,17 0 16,36 0 0,-71 0-1,53 18 1,-35-1 0,-35-17-1,0 0 16</inkml:trace>
  <inkml:trace contextRef="#ctx0" brushRef="#br0" timeOffset="73125.66">21643 8167 0,'0'70'110,"0"19"-95,0-37-15,0 1 16,0-17-16,0 17 16,0-36-16,0 1 15,0-1-15,0 1 16,0 0 15</inkml:trace>
  <inkml:trace contextRef="#ctx0" brushRef="#br0" timeOffset="74334.97">21678 8149 0,'35'35'141,"1"-17"-125,34 70-1,1-35 1,17 0 0,-35 0-1,18-35 1,-71-1-1,17 1-15,1 0 16,-1-18 0,1 17-1,-18-52 173,0-18-188,0-53 15,0 53-15,0 18 16,0-18-16,0 18 16,0-53-1,0 35 17,0 0-17,0 35 1,0 1-1,0-1 1,0 0 0</inkml:trace>
  <inkml:trace contextRef="#ctx0" brushRef="#br0" timeOffset="152135.08">8043 4163 0,'18'17'328,"17"-17"-312,1 18-1,-19-18-15,18 0 16,-35 18 0,18-18-16,17 0 31,-17 0-15,0 0-1,-1 0 1,1 0-1,0 0 1,-1 0-16,1 0 16,-1 0-16,1 0 15,0 0 1,-1 0 0,1 0-1,0 0-15,-1 0 0,1 0 16,0 0 15,-1 0-31,1 0 16,-1 0-16,1-18 15,0 18-15,-1 0 16,-17-18 0,18 18-16,17-17 15,-17-1 1,17-17-1,-17 35 1,0-35 0,-1 17-1,1 0 1,-18 1-16,0-1 16,0 0-1,0 1 1,0-1 15,0-17 0,0 0-15,0-1 0,0 19-1,0-19 1,-18 19-1,18-1-15,0 0 16,0 1 0,-17 17-1,17-18 1,-18 18 15,18-17-15,-18-1-1,18 0 17,-17 18-32,17-17 15,-18 17 1,0 0 0,1 0 15,-19-18 0,19 18-15,-1 0-1,0 0 17,1 0-1,-18 0 0,-1 0 0,19 18-15,-1-18 15,0 0-15,18 17-16,-17-17 15,-1 0 1,0 36 0,1-36-1,-1 0-15,18 17 16,-17-17 0,-1 0 15,18 18-31,-18-18 15,18 17 1,-17-17-16,-19 18 47,36 0-31,-17-1 46,-1-17-46,0 18 15,1-18-15,-18 18 30,35-1-14,-18 1 15,18 0 15,0-1 16,0 1 63</inkml:trace>
</inkml:ink>
</file>

<file path=ppt/ink/ink5.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86.40776" units="1/cm"/>
          <inkml:channelProperty channel="Y" name="resolution" value="124.85549" units="1/cm"/>
          <inkml:channelProperty channel="T" name="resolution" value="1" units="1/dev"/>
        </inkml:channelProperties>
      </inkml:inkSource>
      <inkml:timestamp xml:id="ts0" timeString="2025-04-01T14:38:09.854"/>
    </inkml:context>
    <inkml:brush xml:id="br0">
      <inkml:brushProperty name="width" value="0.05292" units="cm"/>
      <inkml:brushProperty name="height" value="0.05292" units="cm"/>
      <inkml:brushProperty name="color" value="#FF0000"/>
    </inkml:brush>
  </inkml:definitions>
  <inkml:trace contextRef="#ctx0" brushRef="#br0">5521 6791 0,'35'0'94,"18"0"-94,-18 0 0,459-35 109,-476 35-109,0-18 109</inkml:trace>
  <inkml:trace contextRef="#ctx0" brushRef="#br0" timeOffset="2015.84">1782 6738 0,'17'0'109,"371"0"-31,-335 0-62,247 0 62,-265 0-62,230 0 62,-247 0-62,105 0 62,-105 0-78,-1 0 15,54 0 79</inkml:trace>
  <inkml:trace contextRef="#ctx0" brushRef="#br0" timeOffset="30148.3">7849 11148 0,'141'-36'297,"-52"36"-297,1674 0 140,-1692 0-124,-36 0-16,18 0 0,-17 0 15,-1 0 1,388 0 109,-405 0-109,70 0 124,-70 0-124,17 0 93,-17 0 94,158 0-109,-158 0 16</inkml:trace>
  <inkml:trace contextRef="#ctx0" brushRef="#br0" timeOffset="33828.36">5644 11730 0,'0'-18'125,"918"18"-31,-777 0-79,-35 0-15,282 0 110,-353 0-95,600 0 79,-600 0-78,1 0-16,175 0 109,-193 0-93,176 0 77,-159 0 17</inkml:trace>
  <inkml:trace contextRef="#ctx0" brushRef="#br0" timeOffset="52064.12">5027 1623 0,'0'176'172,"0"-141"-172,0 318 94,0-318-94,0 230 78,0-247-62,18 211 62,-18-211-62,0 334 77,0-316-93,0 475 94,0-87-16,0-407-62,0 407 62,0-372-78,17 301 94,-17-53-1,-17-88 1,17-195-94,0 36 78,0 18 16,0 35 0,17-106 0,-17 17-1,18 36-15</inkml:trace>
  <inkml:trace contextRef="#ctx0" brushRef="#br0" timeOffset="53944.42">3069 2399 0,'441'35'172,"-335"-35"-157,0 0-15,458-17 110,-458 17-1,-71 0 0</inkml:trace>
  <inkml:trace contextRef="#ctx0" brushRef="#br0" timeOffset="56667.93">5539 2417 0,'176'0'218,"-158"0"-202,17 0-16,882 0 109,-811 0-93,-18 0-16,71 0 109,-124 0-109,247 0 110,-52 0-1,-213 0-93,107 0 77</inkml:trace>
  <inkml:trace contextRef="#ctx0" brushRef="#br0" timeOffset="64819.51">7620 353 0,'-53'0'141,"35"0"-126,-246-53 48,-142 53 15,371 0-62,-336-35 62,-52 35 15,-565 0-14,918 17-79,-530 54 93,582-54-93,-264 36 78,-18 18-15,265-53 15,-212 158 0,229-158-78,-228 176 78,228-177-62,-17 71 62,176 159 0,17-176 0,-140-71-78,423 53 78,-388-53-62,388 0 62,35 17 16,106 19-16,-476-36-62,476 0 77,-529 0-93,811 0 94,-370 0-16,-335 0 16,-124 0-94,1 0 16,228-18 62,-228 18-63,457-18 64,-440 18-79,-17-17 15,387-71 63,-405 88-78,-1 0 16,124-53 62,-105 53-62,-19-18-16,89-17 93,-88 35-93,-18-18 0,123-35 94,-105 53-94,-18-35 94,0-141-16,-124-36 16,107 194-94,17-17 15,-159-88 64,124 105-64,17 0-15,-388-105 78,353 123-62,-211-35 62,229 35-62,-1 0-16,-493 0 78,494 0-63,-18 0-15,-317-18 94,352 18-94,-53 0 94,54 0-94,-19 0 94</inkml:trace>
  <inkml:trace contextRef="#ctx0" brushRef="#br0" timeOffset="89119.99">5450 3087 0,'18'0'203,"352"0"-125,-352 0-62,158 0 62,-158 0-62,70 0 77,-158-53 79,34 53-156,-316-88 62,334 88-78,-88-36 94,53 36-1</inkml:trace>
  <inkml:trace contextRef="#ctx0" brushRef="#br0" timeOffset="91146.59">6385 3034 0,'124'18'172,"352"17"-78,582-35-16,-1022 0-62,52 0 46,-71 0-46,266-18 46,-266 18-46,230-17 46,-17 17 16,-89-18 1,-88 18-1</inkml:trace>
  <inkml:trace contextRef="#ctx0" brushRef="#br0" timeOffset="99777.52">5415 3810 0,'300'-35'281,"-282"35"-265,-1 0-16,124 0 109,-123 0-109,88 0 109</inkml:trace>
  <inkml:trace contextRef="#ctx0" brushRef="#br0" timeOffset="104064.96">3122 4674 0,'71'-17'109,"-36"17"-93,18 0-16,388 0 94,-371 0-79,-34 0-15,-1 0 16,247 17 93,-264-17 1</inkml:trace>
  <inkml:trace contextRef="#ctx0" brushRef="#br0" timeOffset="106140.89">5362 4674 0,'141'-53'141,"18"0"-32,106 36-15,-248 17-78,1 0 78</inkml:trace>
  <inkml:trace contextRef="#ctx0" brushRef="#br0" timeOffset="108150.97">6368 4657 0,'123'0'203,"-105"0"-203,405 0 109,-405 0-109,405 0 110,-352 0-110,-54 0 0,54 0 15,1181 0 79,-1181 0-78,-1 0-16,54 0 109,370-36 0,-477 19 1</inkml:trace>
  <inkml:trace contextRef="#ctx0" brushRef="#br0" timeOffset="124468.1">5433 5398 0,'106'0'281,"864"17"-187,-811-17-16,-142 0 0,1 0-62,-18-17-16,141 17 78,-123 0-62</inkml:trace>
  <inkml:trace contextRef="#ctx0" brushRef="#br0" timeOffset="136279.24">5468 15787 0,'706'-106'266,"-636"106"-266,18 0 15,-17 0-15,352 0 141,-405 0-141,17 0 156</inkml:trace>
  <inkml:trace contextRef="#ctx0" brushRef="#br0" timeOffset="138597.62">9454 15857 0,'89'-35'125,"-36"35"-125,546-18 94,-528 18-94,123 0 93</inkml:trace>
  <inkml:trace contextRef="#ctx0" brushRef="#br0" timeOffset="144580.75">2752 16563 0,'17'0'93,"565"-35"17,-546 35-110,17 0 0,-18 0 15,388 0 79,-370 0 31</inkml:trace>
  <inkml:trace contextRef="#ctx0" brushRef="#br0" timeOffset="146871.07">5133 16457 0,'141'-18'187,"-88"18"-187,0 0 16,811 0 78,-864-17-79,35 17-15,230-18 110,-247 18-110,70 0 109,-70 0-109</inkml:trace>
  <inkml:trace contextRef="#ctx0" brushRef="#br0" timeOffset="149813.32">8361 16457 0,'17'0'109,"1"0"-93,353-18 62,-319 18-78,248-35 94,-282 35-79,141-17 64,-142 17-79,89 0 93,-106-18-77,35 18 62</inkml:trace>
  <inkml:trace contextRef="#ctx0" brushRef="#br0" timeOffset="154337.38">2999 17198 0,'123'-18'156,"459"1"-78,-476 17-62,617-53 78,18 35 0,-723 18-94,176-53 93,-159 53-93,0 0 0,124 0 94,-36 0 0,-52 18-16</inkml:trace>
  <inkml:trace contextRef="#ctx0" brushRef="#br0" timeOffset="172544.97">7020 17216 0,'406'0'234,"123"0"-140,-317 0 0,-177 0-94,124 0 93,-89 0 1,-52 0-94,0 0 94</inkml:trace>
  <inkml:trace contextRef="#ctx0" brushRef="#br0" timeOffset="174528.05">10813 17198 0,'264'-18'203,"-176"18"-203,530 0 94,-124 0-1,-283-17-14,-193 17-79,35-18 78,-18 0-16</inkml:trace>
  <inkml:trace contextRef="#ctx0" brushRef="#br0" timeOffset="198335.46">3175 17762 0,'335'18'203,"-247"-18"-187,18 0-16,441 0 78,-512 0-63,-17 0-15,405 0 94,-370 0-94,547 0 78,-547 0-62,-18 0-16,300-18 78,-282 18-62,-35 0-16,176 0 93,-124 0-15,-52 0-62,123 0 62,-88 0 16,-53-17 0</inkml:trace>
  <inkml:trace contextRef="#ctx0" brushRef="#br0" timeOffset="208156.78">7938 18503 0,'-71'0'62,"142"0"-62,-301-17 78,213-1-78,-319-17 94,319 35-94,-195 0 63,177 0-48,-336 53 63,354-53-78,-36 0 78,-53 17 16,88-17-78,-35 0 62,18 0 16,18 0-1</inkml:trace>
  <inkml:trace contextRef="#ctx0" brushRef="#br0" timeOffset="210031.82">11042 18556 0,'-88'0'125,"35"0"-110,-406-18 63,424 18-78,0 0 16,-124 0 62,141 0-78,1 0 16,-36 0 62,35 0-62,-35 0 46,0-17 16,36 17 0</inkml:trace>
  <inkml:trace contextRef="#ctx0" brushRef="#br0" timeOffset="-135058.47">1270 8555 0,'141'159'203,"-70"-177"-109,-36-35-94,194-282 78,-193 282 16</inkml:trace>
  <inkml:trace contextRef="#ctx0" brushRef="#br0" timeOffset="-131722.77">1376 14376 0,'0'53'188,"17"-36"-188,1 1 15,53 52 79,246-369 15,-299 246-93,35 17-16,88-175 109,-124 211-109,-17-18 16,36-35 62,-36 36-15</inkml:trace>
  <inkml:trace contextRef="#ctx0" brushRef="#br0" timeOffset="-127628.78">1429 17445 0,'0'70'109,"0"-34"-93,70 193 62,-17-317 16,-17 17-79,228-317 63,-246 371-78,52-89 94,-52 106-78,-18-18 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2D9C4-B8BA-4884-AEDD-D695BE7F3C2C}"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9EBD0-B434-4361-B94E-B338ADE31763}" type="slidenum">
              <a:rPr lang="en-US" smtClean="0"/>
              <a:t>‹#›</a:t>
            </a:fld>
            <a:endParaRPr lang="en-US"/>
          </a:p>
        </p:txBody>
      </p:sp>
    </p:spTree>
    <p:extLst>
      <p:ext uri="{BB962C8B-B14F-4D97-AF65-F5344CB8AC3E}">
        <p14:creationId xmlns:p14="http://schemas.microsoft.com/office/powerpoint/2010/main" val="4178467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6816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678128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AEBEDB2E-7E4C-06F2-5E6F-303D13CB8116}"/>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0F9D065-3669-361B-DE8D-7F2BB1EF0341}"/>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3766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9AE5-5F51-ECAB-E8C1-3B27F935CB8B}"/>
            </a:ext>
          </a:extLst>
        </p:cNvPr>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964089C7-506F-927D-65CC-36FE2F95F547}"/>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93B768C8-82D2-0035-73EF-BDAADE59BB8F}"/>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90142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417F2-6DEB-E064-DFAB-A88A2DC9D058}"/>
            </a:ext>
          </a:extLst>
        </p:cNvPr>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74BFEBD-80F5-2D12-4183-13931E10C1AB}"/>
              </a:ext>
            </a:extLst>
          </p:cNvPr>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Text Placeholder 2">
            <a:extLst>
              <a:ext uri="{FF2B5EF4-FFF2-40B4-BE49-F238E27FC236}">
                <a16:creationId xmlns:a16="http://schemas.microsoft.com/office/drawing/2014/main" id="{A668C227-02DF-A3E9-C1B5-E85F6A987873}"/>
              </a:ext>
            </a:extLst>
          </p:cNvPr>
          <p:cNvSpPr>
            <a:spLocks noGrp="1"/>
          </p:cNvSpPr>
          <p:nvPr>
            <p:ph type="body"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25118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6BA50F3F-F2AF-9413-1471-054DD8A8C446}"/>
              </a:ext>
            </a:extLst>
          </p:cNvPr>
          <p:cNvSpPr>
            <a:spLocks noGrp="1"/>
          </p:cNvSpPr>
          <p:nvPr>
            <p:ph type="dt" sz="half" idx="10"/>
          </p:nvPr>
        </p:nvSpPr>
        <p:spPr/>
        <p:txBody>
          <a:bodyPr/>
          <a:lstStyle>
            <a:lvl1pPr>
              <a:defRPr/>
            </a:lvl1pPr>
          </a:lstStyle>
          <a:p>
            <a:pPr>
              <a:defRPr/>
            </a:pPr>
            <a:fld id="{EDBE2FDD-EED8-4D72-84A7-7A6E6198028A}" type="datetimeFigureOut">
              <a:rPr lang="en-US"/>
              <a:pPr>
                <a:defRPr/>
              </a:pPr>
              <a:t>4/1/2025</a:t>
            </a:fld>
            <a:endParaRPr lang="en-US"/>
          </a:p>
        </p:txBody>
      </p:sp>
      <p:sp>
        <p:nvSpPr>
          <p:cNvPr id="5" name="Footer Placeholder 4">
            <a:extLst>
              <a:ext uri="{FF2B5EF4-FFF2-40B4-BE49-F238E27FC236}">
                <a16:creationId xmlns:a16="http://schemas.microsoft.com/office/drawing/2014/main" id="{C28F3C6E-A2DE-7EE1-30D2-8F6E5BB611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73E55D2-884C-337D-D496-1DED2488A77B}"/>
              </a:ext>
            </a:extLst>
          </p:cNvPr>
          <p:cNvSpPr>
            <a:spLocks noGrp="1"/>
          </p:cNvSpPr>
          <p:nvPr>
            <p:ph type="sldNum" sz="quarter" idx="12"/>
          </p:nvPr>
        </p:nvSpPr>
        <p:spPr/>
        <p:txBody>
          <a:bodyPr/>
          <a:lstStyle>
            <a:lvl1pPr>
              <a:defRPr/>
            </a:lvl1pPr>
          </a:lstStyle>
          <a:p>
            <a:fld id="{FB7F7E56-FE23-4979-8FD2-F95120FE839D}" type="slidenum">
              <a:rPr lang="en-US" altLang="en-US"/>
              <a:pPr/>
              <a:t>‹#›</a:t>
            </a:fld>
            <a:endParaRPr lang="en-US" altLang="en-US"/>
          </a:p>
        </p:txBody>
      </p:sp>
    </p:spTree>
    <p:extLst>
      <p:ext uri="{BB962C8B-B14F-4D97-AF65-F5344CB8AC3E}">
        <p14:creationId xmlns:p14="http://schemas.microsoft.com/office/powerpoint/2010/main" val="126159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D38F7-CF01-27D7-BE19-A1F2CFC71619}"/>
              </a:ext>
            </a:extLst>
          </p:cNvPr>
          <p:cNvSpPr>
            <a:spLocks noGrp="1"/>
          </p:cNvSpPr>
          <p:nvPr>
            <p:ph type="dt" sz="half" idx="10"/>
          </p:nvPr>
        </p:nvSpPr>
        <p:spPr/>
        <p:txBody>
          <a:bodyPr/>
          <a:lstStyle>
            <a:lvl1pPr>
              <a:defRPr/>
            </a:lvl1pPr>
          </a:lstStyle>
          <a:p>
            <a:pPr>
              <a:defRPr/>
            </a:pPr>
            <a:fld id="{01CA4B9A-90ED-4ED4-8525-CF38575D6D17}" type="datetimeFigureOut">
              <a:rPr lang="en-US"/>
              <a:pPr>
                <a:defRPr/>
              </a:pPr>
              <a:t>4/1/2025</a:t>
            </a:fld>
            <a:endParaRPr lang="en-US"/>
          </a:p>
        </p:txBody>
      </p:sp>
      <p:sp>
        <p:nvSpPr>
          <p:cNvPr id="5" name="Footer Placeholder 4">
            <a:extLst>
              <a:ext uri="{FF2B5EF4-FFF2-40B4-BE49-F238E27FC236}">
                <a16:creationId xmlns:a16="http://schemas.microsoft.com/office/drawing/2014/main" id="{3CC50A05-0469-7F6B-1B77-6ACE99C5BE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ACF0BA-8078-E0FD-6635-0853D08EF531}"/>
              </a:ext>
            </a:extLst>
          </p:cNvPr>
          <p:cNvSpPr>
            <a:spLocks noGrp="1"/>
          </p:cNvSpPr>
          <p:nvPr>
            <p:ph type="sldNum" sz="quarter" idx="12"/>
          </p:nvPr>
        </p:nvSpPr>
        <p:spPr/>
        <p:txBody>
          <a:bodyPr/>
          <a:lstStyle>
            <a:lvl1pPr>
              <a:defRPr/>
            </a:lvl1pPr>
          </a:lstStyle>
          <a:p>
            <a:fld id="{E9958391-D845-41D0-889C-3D1CADB73C83}" type="slidenum">
              <a:rPr lang="en-US" altLang="en-US"/>
              <a:pPr/>
              <a:t>‹#›</a:t>
            </a:fld>
            <a:endParaRPr lang="en-US" altLang="en-US"/>
          </a:p>
        </p:txBody>
      </p:sp>
    </p:spTree>
    <p:extLst>
      <p:ext uri="{BB962C8B-B14F-4D97-AF65-F5344CB8AC3E}">
        <p14:creationId xmlns:p14="http://schemas.microsoft.com/office/powerpoint/2010/main" val="248507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1C50-A297-4507-0253-12CB3E9DC1F0}"/>
              </a:ext>
            </a:extLst>
          </p:cNvPr>
          <p:cNvSpPr>
            <a:spLocks noGrp="1"/>
          </p:cNvSpPr>
          <p:nvPr>
            <p:ph type="dt" sz="half" idx="10"/>
          </p:nvPr>
        </p:nvSpPr>
        <p:spPr/>
        <p:txBody>
          <a:bodyPr/>
          <a:lstStyle>
            <a:lvl1pPr>
              <a:defRPr/>
            </a:lvl1pPr>
          </a:lstStyle>
          <a:p>
            <a:pPr>
              <a:defRPr/>
            </a:pPr>
            <a:fld id="{9C6D15EB-5747-4ECA-A91E-9D9AB31C2477}" type="datetimeFigureOut">
              <a:rPr lang="en-US"/>
              <a:pPr>
                <a:defRPr/>
              </a:pPr>
              <a:t>4/1/2025</a:t>
            </a:fld>
            <a:endParaRPr lang="en-US"/>
          </a:p>
        </p:txBody>
      </p:sp>
      <p:sp>
        <p:nvSpPr>
          <p:cNvPr id="5" name="Footer Placeholder 4">
            <a:extLst>
              <a:ext uri="{FF2B5EF4-FFF2-40B4-BE49-F238E27FC236}">
                <a16:creationId xmlns:a16="http://schemas.microsoft.com/office/drawing/2014/main" id="{A2BC36FA-3531-5248-C2FC-908274E1822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D807E55-39FA-BAFC-DFFC-9F36E63A4D05}"/>
              </a:ext>
            </a:extLst>
          </p:cNvPr>
          <p:cNvSpPr>
            <a:spLocks noGrp="1"/>
          </p:cNvSpPr>
          <p:nvPr>
            <p:ph type="sldNum" sz="quarter" idx="12"/>
          </p:nvPr>
        </p:nvSpPr>
        <p:spPr/>
        <p:txBody>
          <a:bodyPr/>
          <a:lstStyle>
            <a:lvl1pPr>
              <a:defRPr/>
            </a:lvl1pPr>
          </a:lstStyle>
          <a:p>
            <a:fld id="{C5C9B679-E2C4-4A31-BA52-921B6D08ED20}" type="slidenum">
              <a:rPr lang="en-US" altLang="en-US"/>
              <a:pPr/>
              <a:t>‹#›</a:t>
            </a:fld>
            <a:endParaRPr lang="en-US" altLang="en-US"/>
          </a:p>
        </p:txBody>
      </p:sp>
    </p:spTree>
    <p:extLst>
      <p:ext uri="{BB962C8B-B14F-4D97-AF65-F5344CB8AC3E}">
        <p14:creationId xmlns:p14="http://schemas.microsoft.com/office/powerpoint/2010/main" val="2339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97FFD-59BB-2966-E92E-BB9D0D4EBC91}"/>
              </a:ext>
            </a:extLst>
          </p:cNvPr>
          <p:cNvSpPr>
            <a:spLocks noGrp="1"/>
          </p:cNvSpPr>
          <p:nvPr>
            <p:ph type="dt" sz="half" idx="10"/>
          </p:nvPr>
        </p:nvSpPr>
        <p:spPr/>
        <p:txBody>
          <a:bodyPr/>
          <a:lstStyle>
            <a:lvl1pPr>
              <a:defRPr/>
            </a:lvl1pPr>
          </a:lstStyle>
          <a:p>
            <a:pPr>
              <a:defRPr/>
            </a:pPr>
            <a:fld id="{D41BCA57-2D01-42B0-ABF0-6EEA14BB9B95}" type="datetimeFigureOut">
              <a:rPr lang="en-US"/>
              <a:pPr>
                <a:defRPr/>
              </a:pPr>
              <a:t>4/1/2025</a:t>
            </a:fld>
            <a:endParaRPr lang="en-US"/>
          </a:p>
        </p:txBody>
      </p:sp>
      <p:sp>
        <p:nvSpPr>
          <p:cNvPr id="5" name="Footer Placeholder 4">
            <a:extLst>
              <a:ext uri="{FF2B5EF4-FFF2-40B4-BE49-F238E27FC236}">
                <a16:creationId xmlns:a16="http://schemas.microsoft.com/office/drawing/2014/main" id="{58F23AD7-DE8E-6564-809A-770B89F52A3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779766-7C18-37D7-315B-A8BFED79BF96}"/>
              </a:ext>
            </a:extLst>
          </p:cNvPr>
          <p:cNvSpPr>
            <a:spLocks noGrp="1"/>
          </p:cNvSpPr>
          <p:nvPr>
            <p:ph type="sldNum" sz="quarter" idx="12"/>
          </p:nvPr>
        </p:nvSpPr>
        <p:spPr/>
        <p:txBody>
          <a:bodyPr/>
          <a:lstStyle>
            <a:lvl1pPr>
              <a:defRPr/>
            </a:lvl1pPr>
          </a:lstStyle>
          <a:p>
            <a:fld id="{5020FE0A-E6A0-4235-B06F-182BA8680A9B}" type="slidenum">
              <a:rPr lang="en-US" altLang="en-US"/>
              <a:pPr/>
              <a:t>‹#›</a:t>
            </a:fld>
            <a:endParaRPr lang="en-US" altLang="en-US"/>
          </a:p>
        </p:txBody>
      </p:sp>
    </p:spTree>
    <p:extLst>
      <p:ext uri="{BB962C8B-B14F-4D97-AF65-F5344CB8AC3E}">
        <p14:creationId xmlns:p14="http://schemas.microsoft.com/office/powerpoint/2010/main" val="260048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44304-1274-D9C7-6F08-F80234173482}"/>
              </a:ext>
            </a:extLst>
          </p:cNvPr>
          <p:cNvSpPr>
            <a:spLocks noGrp="1"/>
          </p:cNvSpPr>
          <p:nvPr>
            <p:ph type="dt" sz="half" idx="10"/>
          </p:nvPr>
        </p:nvSpPr>
        <p:spPr/>
        <p:txBody>
          <a:bodyPr/>
          <a:lstStyle>
            <a:lvl1pPr>
              <a:defRPr/>
            </a:lvl1pPr>
          </a:lstStyle>
          <a:p>
            <a:pPr>
              <a:defRPr/>
            </a:pPr>
            <a:fld id="{B7832848-CAE4-40F5-A86A-8A114AF72FA2}" type="datetimeFigureOut">
              <a:rPr lang="en-US"/>
              <a:pPr>
                <a:defRPr/>
              </a:pPr>
              <a:t>4/1/2025</a:t>
            </a:fld>
            <a:endParaRPr lang="en-US"/>
          </a:p>
        </p:txBody>
      </p:sp>
      <p:sp>
        <p:nvSpPr>
          <p:cNvPr id="5" name="Footer Placeholder 4">
            <a:extLst>
              <a:ext uri="{FF2B5EF4-FFF2-40B4-BE49-F238E27FC236}">
                <a16:creationId xmlns:a16="http://schemas.microsoft.com/office/drawing/2014/main" id="{5A20B0B4-AA23-CFB9-D92A-1983E23EE2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2481C92-73E1-6964-6F5F-9E3D0BDB904E}"/>
              </a:ext>
            </a:extLst>
          </p:cNvPr>
          <p:cNvSpPr>
            <a:spLocks noGrp="1"/>
          </p:cNvSpPr>
          <p:nvPr>
            <p:ph type="sldNum" sz="quarter" idx="12"/>
          </p:nvPr>
        </p:nvSpPr>
        <p:spPr/>
        <p:txBody>
          <a:bodyPr/>
          <a:lstStyle>
            <a:lvl1pPr>
              <a:defRPr/>
            </a:lvl1pPr>
          </a:lstStyle>
          <a:p>
            <a:fld id="{EA407C56-56E1-42EF-9DB3-294B18C24386}" type="slidenum">
              <a:rPr lang="en-US" altLang="en-US"/>
              <a:pPr/>
              <a:t>‹#›</a:t>
            </a:fld>
            <a:endParaRPr lang="en-US" altLang="en-US"/>
          </a:p>
        </p:txBody>
      </p:sp>
    </p:spTree>
    <p:extLst>
      <p:ext uri="{BB962C8B-B14F-4D97-AF65-F5344CB8AC3E}">
        <p14:creationId xmlns:p14="http://schemas.microsoft.com/office/powerpoint/2010/main" val="3376975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C34B280-9230-CB25-5CDA-02FEF750B5B5}"/>
              </a:ext>
            </a:extLst>
          </p:cNvPr>
          <p:cNvSpPr>
            <a:spLocks noGrp="1"/>
          </p:cNvSpPr>
          <p:nvPr>
            <p:ph type="dt" sz="half" idx="10"/>
          </p:nvPr>
        </p:nvSpPr>
        <p:spPr/>
        <p:txBody>
          <a:bodyPr/>
          <a:lstStyle>
            <a:lvl1pPr>
              <a:defRPr/>
            </a:lvl1pPr>
          </a:lstStyle>
          <a:p>
            <a:pPr>
              <a:defRPr/>
            </a:pPr>
            <a:fld id="{FA3DD8FB-9B55-4F88-8816-4BAEB65100F7}" type="datetimeFigureOut">
              <a:rPr lang="en-US"/>
              <a:pPr>
                <a:defRPr/>
              </a:pPr>
              <a:t>4/1/2025</a:t>
            </a:fld>
            <a:endParaRPr lang="en-US"/>
          </a:p>
        </p:txBody>
      </p:sp>
      <p:sp>
        <p:nvSpPr>
          <p:cNvPr id="6" name="Footer Placeholder 4">
            <a:extLst>
              <a:ext uri="{FF2B5EF4-FFF2-40B4-BE49-F238E27FC236}">
                <a16:creationId xmlns:a16="http://schemas.microsoft.com/office/drawing/2014/main" id="{3003CBF7-41AF-E08C-5F37-903509AABEB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9034AF2-635D-CF37-109A-D62B12D31121}"/>
              </a:ext>
            </a:extLst>
          </p:cNvPr>
          <p:cNvSpPr>
            <a:spLocks noGrp="1"/>
          </p:cNvSpPr>
          <p:nvPr>
            <p:ph type="sldNum" sz="quarter" idx="12"/>
          </p:nvPr>
        </p:nvSpPr>
        <p:spPr/>
        <p:txBody>
          <a:bodyPr/>
          <a:lstStyle>
            <a:lvl1pPr>
              <a:defRPr/>
            </a:lvl1pPr>
          </a:lstStyle>
          <a:p>
            <a:fld id="{BA4AD5CF-4D31-43FF-B3DD-E6A4048EB910}" type="slidenum">
              <a:rPr lang="en-US" altLang="en-US"/>
              <a:pPr/>
              <a:t>‹#›</a:t>
            </a:fld>
            <a:endParaRPr lang="en-US" altLang="en-US"/>
          </a:p>
        </p:txBody>
      </p:sp>
    </p:spTree>
    <p:extLst>
      <p:ext uri="{BB962C8B-B14F-4D97-AF65-F5344CB8AC3E}">
        <p14:creationId xmlns:p14="http://schemas.microsoft.com/office/powerpoint/2010/main" val="428118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0A833B-F95E-486A-AE90-81F33890407B}"/>
              </a:ext>
            </a:extLst>
          </p:cNvPr>
          <p:cNvSpPr>
            <a:spLocks noGrp="1"/>
          </p:cNvSpPr>
          <p:nvPr>
            <p:ph type="dt" sz="half" idx="10"/>
          </p:nvPr>
        </p:nvSpPr>
        <p:spPr/>
        <p:txBody>
          <a:bodyPr/>
          <a:lstStyle>
            <a:lvl1pPr>
              <a:defRPr/>
            </a:lvl1pPr>
          </a:lstStyle>
          <a:p>
            <a:pPr>
              <a:defRPr/>
            </a:pPr>
            <a:fld id="{BD088654-A3E7-4FD3-B61D-651624592DA4}" type="datetimeFigureOut">
              <a:rPr lang="en-US"/>
              <a:pPr>
                <a:defRPr/>
              </a:pPr>
              <a:t>4/1/2025</a:t>
            </a:fld>
            <a:endParaRPr lang="en-US"/>
          </a:p>
        </p:txBody>
      </p:sp>
      <p:sp>
        <p:nvSpPr>
          <p:cNvPr id="8" name="Footer Placeholder 4">
            <a:extLst>
              <a:ext uri="{FF2B5EF4-FFF2-40B4-BE49-F238E27FC236}">
                <a16:creationId xmlns:a16="http://schemas.microsoft.com/office/drawing/2014/main" id="{DCBD6EE2-10A5-C339-F613-0CA2C8C8420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6060B2E-45F8-D54E-7965-9761EA878C99}"/>
              </a:ext>
            </a:extLst>
          </p:cNvPr>
          <p:cNvSpPr>
            <a:spLocks noGrp="1"/>
          </p:cNvSpPr>
          <p:nvPr>
            <p:ph type="sldNum" sz="quarter" idx="12"/>
          </p:nvPr>
        </p:nvSpPr>
        <p:spPr/>
        <p:txBody>
          <a:bodyPr/>
          <a:lstStyle>
            <a:lvl1pPr>
              <a:defRPr/>
            </a:lvl1pPr>
          </a:lstStyle>
          <a:p>
            <a:fld id="{4653819F-8FC7-45FF-A576-59AD4FE584B7}" type="slidenum">
              <a:rPr lang="en-US" altLang="en-US"/>
              <a:pPr/>
              <a:t>‹#›</a:t>
            </a:fld>
            <a:endParaRPr lang="en-US" altLang="en-US"/>
          </a:p>
        </p:txBody>
      </p:sp>
    </p:spTree>
    <p:extLst>
      <p:ext uri="{BB962C8B-B14F-4D97-AF65-F5344CB8AC3E}">
        <p14:creationId xmlns:p14="http://schemas.microsoft.com/office/powerpoint/2010/main" val="19848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61ACF5C-750B-B4C7-0A6B-A0F25D1F1A8E}"/>
              </a:ext>
            </a:extLst>
          </p:cNvPr>
          <p:cNvSpPr>
            <a:spLocks noGrp="1"/>
          </p:cNvSpPr>
          <p:nvPr>
            <p:ph type="dt" sz="half" idx="10"/>
          </p:nvPr>
        </p:nvSpPr>
        <p:spPr/>
        <p:txBody>
          <a:bodyPr/>
          <a:lstStyle>
            <a:lvl1pPr>
              <a:defRPr/>
            </a:lvl1pPr>
          </a:lstStyle>
          <a:p>
            <a:pPr>
              <a:defRPr/>
            </a:pPr>
            <a:fld id="{1EE77892-5F53-448B-B6FE-F4EC6BF75826}" type="datetimeFigureOut">
              <a:rPr lang="en-US"/>
              <a:pPr>
                <a:defRPr/>
              </a:pPr>
              <a:t>4/1/2025</a:t>
            </a:fld>
            <a:endParaRPr lang="en-US"/>
          </a:p>
        </p:txBody>
      </p:sp>
      <p:sp>
        <p:nvSpPr>
          <p:cNvPr id="4" name="Footer Placeholder 4">
            <a:extLst>
              <a:ext uri="{FF2B5EF4-FFF2-40B4-BE49-F238E27FC236}">
                <a16:creationId xmlns:a16="http://schemas.microsoft.com/office/drawing/2014/main" id="{CDB57E85-AB8D-627D-7470-2662A3FC0C4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9F44F3B-EE85-4CAC-2EAE-58711660CFD8}"/>
              </a:ext>
            </a:extLst>
          </p:cNvPr>
          <p:cNvSpPr>
            <a:spLocks noGrp="1"/>
          </p:cNvSpPr>
          <p:nvPr>
            <p:ph type="sldNum" sz="quarter" idx="12"/>
          </p:nvPr>
        </p:nvSpPr>
        <p:spPr/>
        <p:txBody>
          <a:bodyPr/>
          <a:lstStyle>
            <a:lvl1pPr>
              <a:defRPr/>
            </a:lvl1pPr>
          </a:lstStyle>
          <a:p>
            <a:fld id="{51091C7B-63D8-4859-A5E3-993E1FE02CDE}" type="slidenum">
              <a:rPr lang="en-US" altLang="en-US"/>
              <a:pPr/>
              <a:t>‹#›</a:t>
            </a:fld>
            <a:endParaRPr lang="en-US" altLang="en-US"/>
          </a:p>
        </p:txBody>
      </p:sp>
    </p:spTree>
    <p:extLst>
      <p:ext uri="{BB962C8B-B14F-4D97-AF65-F5344CB8AC3E}">
        <p14:creationId xmlns:p14="http://schemas.microsoft.com/office/powerpoint/2010/main" val="330184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0539B6A-B0FB-9809-83EA-21A021E261F3}"/>
              </a:ext>
            </a:extLst>
          </p:cNvPr>
          <p:cNvSpPr>
            <a:spLocks noGrp="1"/>
          </p:cNvSpPr>
          <p:nvPr>
            <p:ph type="dt" sz="half" idx="10"/>
          </p:nvPr>
        </p:nvSpPr>
        <p:spPr/>
        <p:txBody>
          <a:bodyPr/>
          <a:lstStyle>
            <a:lvl1pPr>
              <a:defRPr/>
            </a:lvl1pPr>
          </a:lstStyle>
          <a:p>
            <a:pPr>
              <a:defRPr/>
            </a:pPr>
            <a:fld id="{A447272E-C37F-46DB-B9FB-DEDE65639959}" type="datetimeFigureOut">
              <a:rPr lang="en-US"/>
              <a:pPr>
                <a:defRPr/>
              </a:pPr>
              <a:t>4/1/2025</a:t>
            </a:fld>
            <a:endParaRPr lang="en-US"/>
          </a:p>
        </p:txBody>
      </p:sp>
      <p:sp>
        <p:nvSpPr>
          <p:cNvPr id="3" name="Footer Placeholder 4">
            <a:extLst>
              <a:ext uri="{FF2B5EF4-FFF2-40B4-BE49-F238E27FC236}">
                <a16:creationId xmlns:a16="http://schemas.microsoft.com/office/drawing/2014/main" id="{77DBB65D-FA35-E36D-3478-78318FAFFC3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D6AC6F1-BFE5-CDB9-7F1C-D90F74B091F2}"/>
              </a:ext>
            </a:extLst>
          </p:cNvPr>
          <p:cNvSpPr>
            <a:spLocks noGrp="1"/>
          </p:cNvSpPr>
          <p:nvPr>
            <p:ph type="sldNum" sz="quarter" idx="12"/>
          </p:nvPr>
        </p:nvSpPr>
        <p:spPr/>
        <p:txBody>
          <a:bodyPr/>
          <a:lstStyle>
            <a:lvl1pPr>
              <a:defRPr/>
            </a:lvl1pPr>
          </a:lstStyle>
          <a:p>
            <a:fld id="{75C4EA92-E801-4E11-A405-62643DDA1CA0}" type="slidenum">
              <a:rPr lang="en-US" altLang="en-US"/>
              <a:pPr/>
              <a:t>‹#›</a:t>
            </a:fld>
            <a:endParaRPr lang="en-US" altLang="en-US"/>
          </a:p>
        </p:txBody>
      </p:sp>
    </p:spTree>
    <p:extLst>
      <p:ext uri="{BB962C8B-B14F-4D97-AF65-F5344CB8AC3E}">
        <p14:creationId xmlns:p14="http://schemas.microsoft.com/office/powerpoint/2010/main" val="357405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BE8036FA-0F31-ED09-1C88-B229ED98FEDA}"/>
              </a:ext>
            </a:extLst>
          </p:cNvPr>
          <p:cNvSpPr>
            <a:spLocks noGrp="1"/>
          </p:cNvSpPr>
          <p:nvPr>
            <p:ph type="dt" sz="half" idx="10"/>
          </p:nvPr>
        </p:nvSpPr>
        <p:spPr/>
        <p:txBody>
          <a:bodyPr/>
          <a:lstStyle>
            <a:lvl1pPr>
              <a:defRPr/>
            </a:lvl1pPr>
          </a:lstStyle>
          <a:p>
            <a:pPr>
              <a:defRPr/>
            </a:pPr>
            <a:fld id="{759B31FE-B172-45A3-BF48-2D79AD3D207B}" type="datetimeFigureOut">
              <a:rPr lang="en-US"/>
              <a:pPr>
                <a:defRPr/>
              </a:pPr>
              <a:t>4/1/2025</a:t>
            </a:fld>
            <a:endParaRPr lang="en-US"/>
          </a:p>
        </p:txBody>
      </p:sp>
      <p:sp>
        <p:nvSpPr>
          <p:cNvPr id="6" name="Footer Placeholder 4">
            <a:extLst>
              <a:ext uri="{FF2B5EF4-FFF2-40B4-BE49-F238E27FC236}">
                <a16:creationId xmlns:a16="http://schemas.microsoft.com/office/drawing/2014/main" id="{89B1E920-58F4-B4F5-444C-32E573022DC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ABF100D-BB72-4662-22B6-1BDF7D0DFFB7}"/>
              </a:ext>
            </a:extLst>
          </p:cNvPr>
          <p:cNvSpPr>
            <a:spLocks noGrp="1"/>
          </p:cNvSpPr>
          <p:nvPr>
            <p:ph type="sldNum" sz="quarter" idx="12"/>
          </p:nvPr>
        </p:nvSpPr>
        <p:spPr/>
        <p:txBody>
          <a:bodyPr/>
          <a:lstStyle>
            <a:lvl1pPr>
              <a:defRPr/>
            </a:lvl1pPr>
          </a:lstStyle>
          <a:p>
            <a:fld id="{2656E93F-9514-447C-B143-1C6C6C801D0E}" type="slidenum">
              <a:rPr lang="en-US" altLang="en-US"/>
              <a:pPr/>
              <a:t>‹#›</a:t>
            </a:fld>
            <a:endParaRPr lang="en-US" altLang="en-US"/>
          </a:p>
        </p:txBody>
      </p:sp>
    </p:spTree>
    <p:extLst>
      <p:ext uri="{BB962C8B-B14F-4D97-AF65-F5344CB8AC3E}">
        <p14:creationId xmlns:p14="http://schemas.microsoft.com/office/powerpoint/2010/main" val="246854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rtlCol="0">
            <a:normAutofit/>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DB3D2D82-6AA5-CCA1-5A40-B6BE5E9D0C59}"/>
              </a:ext>
            </a:extLst>
          </p:cNvPr>
          <p:cNvSpPr>
            <a:spLocks noGrp="1"/>
          </p:cNvSpPr>
          <p:nvPr>
            <p:ph type="dt" sz="half" idx="10"/>
          </p:nvPr>
        </p:nvSpPr>
        <p:spPr/>
        <p:txBody>
          <a:bodyPr/>
          <a:lstStyle>
            <a:lvl1pPr>
              <a:defRPr/>
            </a:lvl1pPr>
          </a:lstStyle>
          <a:p>
            <a:pPr>
              <a:defRPr/>
            </a:pPr>
            <a:fld id="{D128F984-9A0C-46FC-9021-CA52F6BB9ADD}" type="datetimeFigureOut">
              <a:rPr lang="en-US"/>
              <a:pPr>
                <a:defRPr/>
              </a:pPr>
              <a:t>4/1/2025</a:t>
            </a:fld>
            <a:endParaRPr lang="en-US"/>
          </a:p>
        </p:txBody>
      </p:sp>
      <p:sp>
        <p:nvSpPr>
          <p:cNvPr id="6" name="Footer Placeholder 4">
            <a:extLst>
              <a:ext uri="{FF2B5EF4-FFF2-40B4-BE49-F238E27FC236}">
                <a16:creationId xmlns:a16="http://schemas.microsoft.com/office/drawing/2014/main" id="{515FA3F9-7B61-0D5D-6869-A5ABF75AF0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C0B88BD-2A49-4F80-D35E-950C4DA2FC52}"/>
              </a:ext>
            </a:extLst>
          </p:cNvPr>
          <p:cNvSpPr>
            <a:spLocks noGrp="1"/>
          </p:cNvSpPr>
          <p:nvPr>
            <p:ph type="sldNum" sz="quarter" idx="12"/>
          </p:nvPr>
        </p:nvSpPr>
        <p:spPr/>
        <p:txBody>
          <a:bodyPr/>
          <a:lstStyle>
            <a:lvl1pPr>
              <a:defRPr/>
            </a:lvl1pPr>
          </a:lstStyle>
          <a:p>
            <a:fld id="{5741BC53-1CA6-445E-9F82-DB63B462511A}" type="slidenum">
              <a:rPr lang="en-US" altLang="en-US"/>
              <a:pPr/>
              <a:t>‹#›</a:t>
            </a:fld>
            <a:endParaRPr lang="en-US" altLang="en-US"/>
          </a:p>
        </p:txBody>
      </p:sp>
    </p:spTree>
    <p:extLst>
      <p:ext uri="{BB962C8B-B14F-4D97-AF65-F5344CB8AC3E}">
        <p14:creationId xmlns:p14="http://schemas.microsoft.com/office/powerpoint/2010/main" val="3271592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D2D37C5-5EA8-E9AB-8CFE-A54E5064A70A}"/>
              </a:ext>
            </a:extLst>
          </p:cNvPr>
          <p:cNvSpPr>
            <a:spLocks noGrp="1"/>
          </p:cNvSpPr>
          <p:nvPr>
            <p:ph type="title"/>
          </p:nvPr>
        </p:nvSpPr>
        <p:spPr bwMode="auto">
          <a:xfrm>
            <a:off x="304800" y="183092"/>
            <a:ext cx="548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4206B13-0093-2249-4BC6-A5263261464F}"/>
              </a:ext>
            </a:extLst>
          </p:cNvPr>
          <p:cNvSpPr>
            <a:spLocks noGrp="1"/>
          </p:cNvSpPr>
          <p:nvPr>
            <p:ph type="body" idx="1"/>
          </p:nvPr>
        </p:nvSpPr>
        <p:spPr bwMode="auto">
          <a:xfrm>
            <a:off x="304800" y="1066800"/>
            <a:ext cx="5486400" cy="301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9AB06DB-5450-6F93-D8A4-8793BFDC21B8}"/>
              </a:ext>
            </a:extLst>
          </p:cNvPr>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eaLnBrk="1" fontAlgn="auto" hangingPunct="1">
              <a:spcBef>
                <a:spcPts val="0"/>
              </a:spcBef>
              <a:spcAft>
                <a:spcPts val="0"/>
              </a:spcAft>
              <a:defRPr sz="800" smtClean="0">
                <a:solidFill>
                  <a:schemeClr val="tx1">
                    <a:tint val="75000"/>
                  </a:schemeClr>
                </a:solidFill>
                <a:latin typeface="+mn-lt"/>
              </a:defRPr>
            </a:lvl1pPr>
          </a:lstStyle>
          <a:p>
            <a:pPr>
              <a:defRPr/>
            </a:pPr>
            <a:fld id="{710AF0F1-2E8A-4F5B-95B4-17FC6EBE63DF}" type="datetimeFigureOut">
              <a:rPr lang="en-US"/>
              <a:pPr>
                <a:defRPr/>
              </a:pPr>
              <a:t>4/1/2025</a:t>
            </a:fld>
            <a:endParaRPr lang="en-US"/>
          </a:p>
        </p:txBody>
      </p:sp>
      <p:sp>
        <p:nvSpPr>
          <p:cNvPr id="5" name="Footer Placeholder 4">
            <a:extLst>
              <a:ext uri="{FF2B5EF4-FFF2-40B4-BE49-F238E27FC236}">
                <a16:creationId xmlns:a16="http://schemas.microsoft.com/office/drawing/2014/main" id="{0BAF8DAA-960C-05DD-CD74-E7F0F044CD94}"/>
              </a:ext>
            </a:extLst>
          </p:cNvPr>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eaLnBrk="1" fontAlgn="auto" hangingPunct="1">
              <a:spcBef>
                <a:spcPts val="0"/>
              </a:spcBef>
              <a:spcAft>
                <a:spcPts val="0"/>
              </a:spcAft>
              <a:defRPr sz="8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2E531C41-0523-A1A6-29D1-611EA4BCE5B0}"/>
              </a:ext>
            </a:extLst>
          </p:cNvPr>
          <p:cNvSpPr>
            <a:spLocks noGrp="1"/>
          </p:cNvSpPr>
          <p:nvPr>
            <p:ph type="sldNum" sz="quarter" idx="4"/>
          </p:nvPr>
        </p:nvSpPr>
        <p:spPr>
          <a:xfrm>
            <a:off x="4368800" y="4237567"/>
            <a:ext cx="1422400" cy="24341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800">
                <a:solidFill>
                  <a:srgbClr val="898989"/>
                </a:solidFill>
              </a:defRPr>
            </a:lvl1pPr>
          </a:lstStyle>
          <a:p>
            <a:fld id="{5021B02B-CD14-453E-84A2-5C90EDC5F706}" type="slidenum">
              <a:rPr lang="en-US" altLang="en-US"/>
              <a:pPr/>
              <a:t>‹#›</a:t>
            </a:fld>
            <a:endParaRPr lang="en-US" altLang="en-US"/>
          </a:p>
        </p:txBody>
      </p:sp>
    </p:spTree>
    <p:extLst>
      <p:ext uri="{BB962C8B-B14F-4D97-AF65-F5344CB8AC3E}">
        <p14:creationId xmlns:p14="http://schemas.microsoft.com/office/powerpoint/2010/main" val="3423887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2933" kern="1200">
          <a:solidFill>
            <a:schemeClr val="tx1"/>
          </a:solidFill>
          <a:latin typeface="+mj-lt"/>
          <a:ea typeface="+mj-ea"/>
          <a:cs typeface="+mj-cs"/>
        </a:defRPr>
      </a:lvl1pPr>
      <a:lvl2pPr algn="ctr" rtl="0" fontAlgn="base">
        <a:spcBef>
          <a:spcPct val="0"/>
        </a:spcBef>
        <a:spcAft>
          <a:spcPct val="0"/>
        </a:spcAft>
        <a:defRPr sz="2933">
          <a:solidFill>
            <a:schemeClr val="tx1"/>
          </a:solidFill>
          <a:latin typeface="Calibri" panose="020F0502020204030204" pitchFamily="34" charset="0"/>
        </a:defRPr>
      </a:lvl2pPr>
      <a:lvl3pPr algn="ctr" rtl="0" fontAlgn="base">
        <a:spcBef>
          <a:spcPct val="0"/>
        </a:spcBef>
        <a:spcAft>
          <a:spcPct val="0"/>
        </a:spcAft>
        <a:defRPr sz="2933">
          <a:solidFill>
            <a:schemeClr val="tx1"/>
          </a:solidFill>
          <a:latin typeface="Calibri" panose="020F0502020204030204" pitchFamily="34" charset="0"/>
        </a:defRPr>
      </a:lvl3pPr>
      <a:lvl4pPr algn="ctr" rtl="0" fontAlgn="base">
        <a:spcBef>
          <a:spcPct val="0"/>
        </a:spcBef>
        <a:spcAft>
          <a:spcPct val="0"/>
        </a:spcAft>
        <a:defRPr sz="2933">
          <a:solidFill>
            <a:schemeClr val="tx1"/>
          </a:solidFill>
          <a:latin typeface="Calibri" panose="020F0502020204030204" pitchFamily="34" charset="0"/>
        </a:defRPr>
      </a:lvl4pPr>
      <a:lvl5pPr algn="ctr" rtl="0" fontAlgn="base">
        <a:spcBef>
          <a:spcPct val="0"/>
        </a:spcBef>
        <a:spcAft>
          <a:spcPct val="0"/>
        </a:spcAft>
        <a:defRPr sz="2933">
          <a:solidFill>
            <a:schemeClr val="tx1"/>
          </a:solidFill>
          <a:latin typeface="Calibri" panose="020F0502020204030204" pitchFamily="34" charset="0"/>
        </a:defRPr>
      </a:lvl5pPr>
      <a:lvl6pPr marL="304815" algn="ctr" rtl="0" fontAlgn="base">
        <a:spcBef>
          <a:spcPct val="0"/>
        </a:spcBef>
        <a:spcAft>
          <a:spcPct val="0"/>
        </a:spcAft>
        <a:defRPr sz="2933">
          <a:solidFill>
            <a:schemeClr val="tx1"/>
          </a:solidFill>
          <a:latin typeface="Calibri" panose="020F0502020204030204" pitchFamily="34" charset="0"/>
        </a:defRPr>
      </a:lvl6pPr>
      <a:lvl7pPr marL="609630" algn="ctr" rtl="0" fontAlgn="base">
        <a:spcBef>
          <a:spcPct val="0"/>
        </a:spcBef>
        <a:spcAft>
          <a:spcPct val="0"/>
        </a:spcAft>
        <a:defRPr sz="2933">
          <a:solidFill>
            <a:schemeClr val="tx1"/>
          </a:solidFill>
          <a:latin typeface="Calibri" panose="020F0502020204030204" pitchFamily="34" charset="0"/>
        </a:defRPr>
      </a:lvl7pPr>
      <a:lvl8pPr marL="914446" algn="ctr" rtl="0" fontAlgn="base">
        <a:spcBef>
          <a:spcPct val="0"/>
        </a:spcBef>
        <a:spcAft>
          <a:spcPct val="0"/>
        </a:spcAft>
        <a:defRPr sz="2933">
          <a:solidFill>
            <a:schemeClr val="tx1"/>
          </a:solidFill>
          <a:latin typeface="Calibri" panose="020F0502020204030204" pitchFamily="34" charset="0"/>
        </a:defRPr>
      </a:lvl8pPr>
      <a:lvl9pPr marL="1219261" algn="ctr" rtl="0" fontAlgn="base">
        <a:spcBef>
          <a:spcPct val="0"/>
        </a:spcBef>
        <a:spcAft>
          <a:spcPct val="0"/>
        </a:spcAft>
        <a:defRPr sz="2933">
          <a:solidFill>
            <a:schemeClr val="tx1"/>
          </a:solidFill>
          <a:latin typeface="Calibri" panose="020F0502020204030204" pitchFamily="34" charset="0"/>
        </a:defRPr>
      </a:lvl9pPr>
    </p:titleStyle>
    <p:bodyStyle>
      <a:lvl1pPr marL="228611" indent="-228611" algn="l" rtl="0" fontAlgn="base">
        <a:spcBef>
          <a:spcPct val="20000"/>
        </a:spcBef>
        <a:spcAft>
          <a:spcPct val="0"/>
        </a:spcAft>
        <a:buFont typeface="Arial" panose="020B0604020202020204" pitchFamily="34" charset="0"/>
        <a:buChar char="•"/>
        <a:defRPr sz="2133" kern="1200">
          <a:solidFill>
            <a:schemeClr val="tx1"/>
          </a:solidFill>
          <a:latin typeface="+mn-lt"/>
          <a:ea typeface="+mn-ea"/>
          <a:cs typeface="+mn-cs"/>
        </a:defRPr>
      </a:lvl1pPr>
      <a:lvl2pPr marL="495325" indent="-190510" algn="l" rtl="0" fontAlgn="base">
        <a:spcBef>
          <a:spcPct val="20000"/>
        </a:spcBef>
        <a:spcAft>
          <a:spcPct val="0"/>
        </a:spcAft>
        <a:buFont typeface="Arial" panose="020B0604020202020204" pitchFamily="34" charset="0"/>
        <a:buChar char="–"/>
        <a:defRPr sz="1867" kern="1200">
          <a:solidFill>
            <a:schemeClr val="tx1"/>
          </a:solidFill>
          <a:latin typeface="+mn-lt"/>
          <a:ea typeface="+mn-ea"/>
          <a:cs typeface="+mn-cs"/>
        </a:defRPr>
      </a:lvl2pPr>
      <a:lvl3pPr marL="762038" indent="-152408"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53" indent="-152408" algn="l" rtl="0" fontAlgn="base">
        <a:spcBef>
          <a:spcPct val="20000"/>
        </a:spcBef>
        <a:spcAft>
          <a:spcPct val="0"/>
        </a:spcAft>
        <a:buFont typeface="Arial" panose="020B0604020202020204" pitchFamily="34" charset="0"/>
        <a:buChar char="–"/>
        <a:defRPr sz="1333" kern="1200">
          <a:solidFill>
            <a:schemeClr val="tx1"/>
          </a:solidFill>
          <a:latin typeface="+mn-lt"/>
          <a:ea typeface="+mn-ea"/>
          <a:cs typeface="+mn-cs"/>
        </a:defRPr>
      </a:lvl4pPr>
      <a:lvl5pPr marL="1371669" indent="-152408" algn="l" rtl="0" fontAlgn="base">
        <a:spcBef>
          <a:spcPct val="20000"/>
        </a:spcBef>
        <a:spcAft>
          <a:spcPct val="0"/>
        </a:spcAft>
        <a:buFont typeface="Arial" panose="020B0604020202020204"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anose="020B0604020202020204"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customXml" Target="../ink/ink5.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customXml" Target="../ink/ink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customXml" Target="../ink/ink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customXml" Target="../ink/ink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customXml" Target="../ink/ink4.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2000"/>
            </a:blip>
            <a:stretch>
              <a:fillRect t="-12266" b="-21066"/>
            </a:stretch>
          </a:blipFill>
        </p:spPr>
        <p:txBody>
          <a:bodyPr/>
          <a:lstStyle/>
          <a:p>
            <a:endParaRPr lang="en-VN" sz="1200"/>
          </a:p>
        </p:txBody>
      </p:sp>
      <p:sp>
        <p:nvSpPr>
          <p:cNvPr id="3" name="Freeform 3"/>
          <p:cNvSpPr/>
          <p:nvPr/>
        </p:nvSpPr>
        <p:spPr>
          <a:xfrm>
            <a:off x="-2082800" y="0"/>
            <a:ext cx="14274800" cy="6858000"/>
          </a:xfrm>
          <a:custGeom>
            <a:avLst/>
            <a:gdLst/>
            <a:ahLst/>
            <a:cxnLst/>
            <a:rect l="l" t="t" r="r" b="b"/>
            <a:pathLst>
              <a:path w="15931706" h="11269345">
                <a:moveTo>
                  <a:pt x="0" y="0"/>
                </a:moveTo>
                <a:lnTo>
                  <a:pt x="15931706" y="0"/>
                </a:lnTo>
                <a:lnTo>
                  <a:pt x="15931706" y="11269345"/>
                </a:lnTo>
                <a:lnTo>
                  <a:pt x="0" y="11269345"/>
                </a:lnTo>
                <a:lnTo>
                  <a:pt x="0" y="0"/>
                </a:lnTo>
                <a:close/>
              </a:path>
            </a:pathLst>
          </a:custGeom>
          <a:blipFill>
            <a:blip r:embed="rId3">
              <a:extLst>
                <a:ext uri="{96DAC541-7B7A-43D3-8B79-37D633B846F1}">
                  <asvg:svgBlip xmlns:asvg="http://schemas.microsoft.com/office/drawing/2016/SVG/main" r:embed="rId4"/>
                </a:ext>
              </a:extLst>
            </a:blip>
            <a:stretch>
              <a:fillRect t="-29706" r="-10850" b="-27005"/>
            </a:stretch>
          </a:blipFill>
        </p:spPr>
        <p:txBody>
          <a:bodyPr/>
          <a:lstStyle/>
          <a:p>
            <a:endParaRPr lang="en-VN" sz="1200"/>
          </a:p>
        </p:txBody>
      </p:sp>
      <p:grpSp>
        <p:nvGrpSpPr>
          <p:cNvPr id="4" name="Group 4"/>
          <p:cNvGrpSpPr/>
          <p:nvPr/>
        </p:nvGrpSpPr>
        <p:grpSpPr>
          <a:xfrm>
            <a:off x="8737600" y="4504509"/>
            <a:ext cx="3454400" cy="618329"/>
            <a:chOff x="0" y="0"/>
            <a:chExt cx="1597353" cy="665221"/>
          </a:xfrm>
        </p:grpSpPr>
        <p:sp>
          <p:nvSpPr>
            <p:cNvPr id="5" name="Freeform 5"/>
            <p:cNvSpPr/>
            <p:nvPr/>
          </p:nvSpPr>
          <p:spPr>
            <a:xfrm>
              <a:off x="0" y="0"/>
              <a:ext cx="1597353" cy="665221"/>
            </a:xfrm>
            <a:custGeom>
              <a:avLst/>
              <a:gdLst/>
              <a:ahLst/>
              <a:cxnLst/>
              <a:rect l="l" t="t" r="r" b="b"/>
              <a:pathLst>
                <a:path w="1597353" h="665221">
                  <a:moveTo>
                    <a:pt x="0" y="0"/>
                  </a:moveTo>
                  <a:lnTo>
                    <a:pt x="1597353" y="0"/>
                  </a:lnTo>
                  <a:lnTo>
                    <a:pt x="1597353" y="665221"/>
                  </a:lnTo>
                  <a:lnTo>
                    <a:pt x="0" y="665221"/>
                  </a:lnTo>
                  <a:close/>
                </a:path>
              </a:pathLst>
            </a:custGeom>
            <a:solidFill>
              <a:srgbClr val="FF6F00"/>
            </a:solidFill>
          </p:spPr>
          <p:txBody>
            <a:bodyPr/>
            <a:lstStyle/>
            <a:p>
              <a:endParaRPr lang="en-VN" sz="1200"/>
            </a:p>
          </p:txBody>
        </p:sp>
        <p:sp>
          <p:nvSpPr>
            <p:cNvPr id="6" name="TextBox 6"/>
            <p:cNvSpPr txBox="1"/>
            <p:nvPr/>
          </p:nvSpPr>
          <p:spPr>
            <a:xfrm>
              <a:off x="0" y="-9525"/>
              <a:ext cx="1597353" cy="674746"/>
            </a:xfrm>
            <a:prstGeom prst="rect">
              <a:avLst/>
            </a:prstGeom>
          </p:spPr>
          <p:txBody>
            <a:bodyPr lIns="33867" tIns="33867" rIns="33867" bIns="33867" rtlCol="0" anchor="ctr"/>
            <a:lstStyle/>
            <a:p>
              <a:pPr algn="ctr">
                <a:lnSpc>
                  <a:spcPts val="1627"/>
                </a:lnSpc>
              </a:pPr>
              <a:endParaRPr sz="1200"/>
            </a:p>
          </p:txBody>
        </p:sp>
      </p:grpSp>
      <p:grpSp>
        <p:nvGrpSpPr>
          <p:cNvPr id="7" name="Group 7"/>
          <p:cNvGrpSpPr/>
          <p:nvPr/>
        </p:nvGrpSpPr>
        <p:grpSpPr>
          <a:xfrm>
            <a:off x="1" y="4513236"/>
            <a:ext cx="1154869" cy="609600"/>
            <a:chOff x="0" y="0"/>
            <a:chExt cx="1820946" cy="665221"/>
          </a:xfrm>
        </p:grpSpPr>
        <p:sp>
          <p:nvSpPr>
            <p:cNvPr id="8" name="Freeform 8"/>
            <p:cNvSpPr/>
            <p:nvPr/>
          </p:nvSpPr>
          <p:spPr>
            <a:xfrm>
              <a:off x="0" y="0"/>
              <a:ext cx="1820946" cy="665221"/>
            </a:xfrm>
            <a:custGeom>
              <a:avLst/>
              <a:gdLst/>
              <a:ahLst/>
              <a:cxnLst/>
              <a:rect l="l" t="t" r="r" b="b"/>
              <a:pathLst>
                <a:path w="1820946" h="665221">
                  <a:moveTo>
                    <a:pt x="0" y="0"/>
                  </a:moveTo>
                  <a:lnTo>
                    <a:pt x="1820946" y="0"/>
                  </a:lnTo>
                  <a:lnTo>
                    <a:pt x="1820946" y="665221"/>
                  </a:lnTo>
                  <a:lnTo>
                    <a:pt x="0" y="665221"/>
                  </a:lnTo>
                  <a:close/>
                </a:path>
              </a:pathLst>
            </a:custGeom>
            <a:solidFill>
              <a:srgbClr val="FF6F00"/>
            </a:solidFill>
          </p:spPr>
          <p:txBody>
            <a:bodyPr/>
            <a:lstStyle/>
            <a:p>
              <a:endParaRPr lang="en-VN" sz="1200"/>
            </a:p>
          </p:txBody>
        </p:sp>
        <p:sp>
          <p:nvSpPr>
            <p:cNvPr id="9" name="TextBox 9"/>
            <p:cNvSpPr txBox="1"/>
            <p:nvPr/>
          </p:nvSpPr>
          <p:spPr>
            <a:xfrm>
              <a:off x="0" y="-9525"/>
              <a:ext cx="1820946" cy="674746"/>
            </a:xfrm>
            <a:prstGeom prst="rect">
              <a:avLst/>
            </a:prstGeom>
          </p:spPr>
          <p:txBody>
            <a:bodyPr lIns="33867" tIns="33867" rIns="33867" bIns="33867" rtlCol="0" anchor="ctr"/>
            <a:lstStyle/>
            <a:p>
              <a:pPr algn="ctr">
                <a:lnSpc>
                  <a:spcPts val="1627"/>
                </a:lnSpc>
              </a:pPr>
              <a:endParaRPr sz="1200"/>
            </a:p>
          </p:txBody>
        </p:sp>
      </p:grpSp>
      <p:sp>
        <p:nvSpPr>
          <p:cNvPr id="10" name="TextBox 10"/>
          <p:cNvSpPr txBox="1"/>
          <p:nvPr/>
        </p:nvSpPr>
        <p:spPr>
          <a:xfrm>
            <a:off x="1279687" y="4036527"/>
            <a:ext cx="8319980" cy="833562"/>
          </a:xfrm>
          <a:prstGeom prst="rect">
            <a:avLst/>
          </a:prstGeom>
        </p:spPr>
        <p:txBody>
          <a:bodyPr wrap="square" lIns="0" tIns="0" rIns="0" bIns="0" rtlCol="0" anchor="t">
            <a:spAutoFit/>
          </a:bodyPr>
          <a:lstStyle/>
          <a:p>
            <a:pPr>
              <a:lnSpc>
                <a:spcPts val="6466"/>
              </a:lnSpc>
            </a:pPr>
            <a:r>
              <a:rPr lang="en-US" sz="6668" b="1" dirty="0">
                <a:solidFill>
                  <a:srgbClr val="FFFFFF"/>
                </a:solidFill>
                <a:latin typeface="SVN-Gilroy Heavy" pitchFamily="2" charset="77"/>
              </a:rPr>
              <a:t>BEGINNER’S TOEIC</a:t>
            </a:r>
          </a:p>
        </p:txBody>
      </p:sp>
      <p:sp>
        <p:nvSpPr>
          <p:cNvPr id="11" name="TextBox 11"/>
          <p:cNvSpPr txBox="1"/>
          <p:nvPr/>
        </p:nvSpPr>
        <p:spPr>
          <a:xfrm>
            <a:off x="1244979" y="4818036"/>
            <a:ext cx="7910513" cy="833562"/>
          </a:xfrm>
          <a:prstGeom prst="rect">
            <a:avLst/>
          </a:prstGeom>
        </p:spPr>
        <p:txBody>
          <a:bodyPr lIns="0" tIns="0" rIns="0" bIns="0" rtlCol="0" anchor="t">
            <a:spAutoFit/>
          </a:bodyPr>
          <a:lstStyle/>
          <a:p>
            <a:pPr>
              <a:lnSpc>
                <a:spcPts val="6466"/>
              </a:lnSpc>
            </a:pPr>
            <a:r>
              <a:rPr lang="en-US" sz="6666">
                <a:solidFill>
                  <a:srgbClr val="FFFFFF"/>
                </a:solidFill>
                <a:latin typeface="SVN-Gilroy Medium" pitchFamily="2" charset="77"/>
              </a:rPr>
              <a:t>LESSON 9</a:t>
            </a:r>
            <a:endParaRPr lang="en-US" sz="6666" dirty="0">
              <a:solidFill>
                <a:srgbClr val="FFFFFF"/>
              </a:solidFill>
              <a:latin typeface="SVN-Gilroy Medium" pitchFamily="2" charset="77"/>
            </a:endParaRPr>
          </a:p>
        </p:txBody>
      </p:sp>
      <p:sp>
        <p:nvSpPr>
          <p:cNvPr id="12" name="TextBox 12"/>
          <p:cNvSpPr txBox="1"/>
          <p:nvPr/>
        </p:nvSpPr>
        <p:spPr>
          <a:xfrm>
            <a:off x="1294202" y="3639556"/>
            <a:ext cx="5004999" cy="205184"/>
          </a:xfrm>
          <a:prstGeom prst="rect">
            <a:avLst/>
          </a:prstGeom>
        </p:spPr>
        <p:txBody>
          <a:bodyPr wrap="square" lIns="0" tIns="0" rIns="0" bIns="0" rtlCol="0" anchor="t">
            <a:spAutoFit/>
          </a:bodyPr>
          <a:lstStyle/>
          <a:p>
            <a:pPr>
              <a:lnSpc>
                <a:spcPts val="1627"/>
              </a:lnSpc>
              <a:spcBef>
                <a:spcPct val="0"/>
              </a:spcBef>
            </a:pPr>
            <a:r>
              <a:rPr lang="en-US" sz="1467" spc="469" dirty="0">
                <a:solidFill>
                  <a:schemeClr val="bg1"/>
                </a:solidFill>
                <a:latin typeface="SVN-Gilroy Medium" pitchFamily="2" charset="77"/>
              </a:rPr>
              <a:t>ZENLISH – HỌC TOEIC 1 LẦN LÀ ĐẠT</a:t>
            </a:r>
          </a:p>
        </p:txBody>
      </p:sp>
      <p:pic>
        <p:nvPicPr>
          <p:cNvPr id="16" name="Picture 15" descr="A blue and orange text on a black background&#10;&#10;Description automatically generated">
            <a:extLst>
              <a:ext uri="{FF2B5EF4-FFF2-40B4-BE49-F238E27FC236}">
                <a16:creationId xmlns:a16="http://schemas.microsoft.com/office/drawing/2014/main" id="{58A058C4-E4A3-E820-C098-86A5436ECE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4800" y="-127000"/>
            <a:ext cx="1809620" cy="127318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780128" y="1802870"/>
            <a:ext cx="859046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Sporting goods store /ˈspɔːrtɪŋ ɡʊdz stɔːr/: cửa hàng đồ thể thao</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Flyer of coupons /ˈflaɪər əv ˈkuːpɒnz/: tờ rơi phiếu giảm giá</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Concerned about /kənˈsɜːrnd əˈbaʊt/: quan tâm về</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Camping equipment /ˈkæmpɪŋ ɪˈkwɪpmənt/: dụng cụ cắm trại</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Caterer /ˈkeɪtərər/: người phục vụ tiệc, nhà cung cấp dịch vụ ăn uống</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Print shop /prɪnt ʃɒp/: cửa hàng in ấn</a:t>
            </a:r>
            <a:endPar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a:p>
            <a:pPr marL="304815" indent="-304815" defTabSz="609630" fontAlgn="base">
              <a:lnSpc>
                <a:spcPct val="150000"/>
              </a:lnSpc>
              <a:spcBef>
                <a:spcPct val="0"/>
              </a:spcBef>
              <a:spcAft>
                <a:spcPct val="0"/>
              </a:spcAft>
              <a:buFontTx/>
              <a:buChar char="-"/>
            </a:pP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endParaRPr lang="vi-VN" altLang="en-US" sz="2000" dirty="0">
              <a:solidFill>
                <a:srgbClr val="000000"/>
              </a:solidFill>
              <a:latin typeface="SVN-Gilroy" panose="00000500000000000000" pitchFamily="50" charset="0"/>
            </a:endParaRPr>
          </a:p>
          <a:p>
            <a:pPr marL="304815" indent="-304815" defTabSz="609630" fontAlgn="base">
              <a:spcBef>
                <a:spcPct val="0"/>
              </a:spcBef>
              <a:spcAft>
                <a:spcPct val="0"/>
              </a:spcAft>
              <a:buFontTx/>
              <a:buChar char="-"/>
            </a:pPr>
            <a:endParaRPr lang="vi-VN" altLang="en-US" sz="2000" dirty="0">
              <a:solidFill>
                <a:srgbClr val="000000"/>
              </a:solidFill>
              <a:latin typeface="SVN-Gilroy" panose="00000500000000000000" pitchFamily="50" charset="0"/>
            </a:endParaRPr>
          </a:p>
          <a:p>
            <a:pPr marL="304815" indent="-304815" defTabSz="609630" fontAlgn="base">
              <a:spcBef>
                <a:spcPct val="0"/>
              </a:spcBef>
              <a:spcAft>
                <a:spcPct val="0"/>
              </a:spcAft>
              <a:buFontTx/>
              <a:buChar char="-"/>
            </a:pPr>
            <a:endParaRPr lang="en-US" altLang="en-US" sz="2000" dirty="0">
              <a:solidFill>
                <a:srgbClr val="000000"/>
              </a:solidFill>
              <a:latin typeface="SVN-Gilroy" panose="00000500000000000000" pitchFamily="50" charset="0"/>
            </a:endParaRPr>
          </a:p>
          <a:p>
            <a:pPr defTabSz="609630" fontAlgn="base">
              <a:spcBef>
                <a:spcPct val="0"/>
              </a:spcBef>
              <a:spcAft>
                <a:spcPct val="0"/>
              </a:spcAft>
            </a:pPr>
            <a:endParaRPr lang="en-US" altLang="en-US" sz="20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528416361"/>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0868-B400-6F56-8B8A-ABF2FF17A2B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AA8F4F3-435A-03E9-88D7-44364BB043A6}"/>
              </a:ext>
            </a:extLst>
          </p:cNvPr>
          <p:cNvSpPr txBox="1"/>
          <p:nvPr/>
        </p:nvSpPr>
        <p:spPr>
          <a:xfrm>
            <a:off x="4903173" y="614352"/>
            <a:ext cx="7132616" cy="5980336"/>
          </a:xfrm>
          <a:prstGeom prst="rect">
            <a:avLst/>
          </a:prstGeom>
          <a:noFill/>
          <a:ln>
            <a:solidFill>
              <a:srgbClr val="0037F4"/>
            </a:solidFill>
          </a:ln>
        </p:spPr>
        <p:txBody>
          <a:bodyPr lIns="33867" tIns="33867" rIns="33867" bIns="33867" anchor="ctr"/>
          <a:lstStyle/>
          <a:p>
            <a:pPr algn="ctr">
              <a:lnSpc>
                <a:spcPts val="1737"/>
              </a:lnSpc>
              <a:defRPr/>
            </a:pPr>
            <a:endParaRPr sz="1200">
              <a:latin typeface="SVN-Gilroy" panose="00000500000000000000" pitchFamily="50" charset="0"/>
            </a:endParaRPr>
          </a:p>
        </p:txBody>
      </p:sp>
      <p:grpSp>
        <p:nvGrpSpPr>
          <p:cNvPr id="10" name="Group 10">
            <a:extLst>
              <a:ext uri="{FF2B5EF4-FFF2-40B4-BE49-F238E27FC236}">
                <a16:creationId xmlns:a16="http://schemas.microsoft.com/office/drawing/2014/main" id="{60606A32-C171-D6F7-A28B-6B983F7BF590}"/>
              </a:ext>
            </a:extLst>
          </p:cNvPr>
          <p:cNvGrpSpPr/>
          <p:nvPr/>
        </p:nvGrpSpPr>
        <p:grpSpPr>
          <a:xfrm>
            <a:off x="94567" y="2084043"/>
            <a:ext cx="458373" cy="440987"/>
            <a:chOff x="0" y="0"/>
            <a:chExt cx="812800" cy="812800"/>
          </a:xfrm>
          <a:solidFill>
            <a:srgbClr val="0037F4"/>
          </a:solidFill>
        </p:grpSpPr>
        <p:sp>
          <p:nvSpPr>
            <p:cNvPr id="11" name="Freeform 11">
              <a:extLst>
                <a:ext uri="{FF2B5EF4-FFF2-40B4-BE49-F238E27FC236}">
                  <a16:creationId xmlns:a16="http://schemas.microsoft.com/office/drawing/2014/main" id="{03F6E67D-9BC4-7746-0FAA-B60413CC086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2" name="TextBox 12">
              <a:extLst>
                <a:ext uri="{FF2B5EF4-FFF2-40B4-BE49-F238E27FC236}">
                  <a16:creationId xmlns:a16="http://schemas.microsoft.com/office/drawing/2014/main" id="{360F7A63-B8E5-82D8-13B8-969003276C4E}"/>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1</a:t>
              </a:r>
              <a:endParaRPr lang="en-US" sz="1667" b="1" dirty="0">
                <a:solidFill>
                  <a:srgbClr val="FFFFFF"/>
                </a:solidFill>
                <a:latin typeface="SVN-Gilroy" panose="00000500000000000000" pitchFamily="50" charset="0"/>
              </a:endParaRPr>
            </a:p>
          </p:txBody>
        </p:sp>
      </p:grpSp>
      <p:sp>
        <p:nvSpPr>
          <p:cNvPr id="13" name="TextBox 13">
            <a:extLst>
              <a:ext uri="{FF2B5EF4-FFF2-40B4-BE49-F238E27FC236}">
                <a16:creationId xmlns:a16="http://schemas.microsoft.com/office/drawing/2014/main" id="{2844E079-E6B8-675C-F1CF-4509CC621E06}"/>
              </a:ext>
            </a:extLst>
          </p:cNvPr>
          <p:cNvSpPr txBox="1">
            <a:spLocks noChangeArrowheads="1"/>
          </p:cNvSpPr>
          <p:nvPr/>
        </p:nvSpPr>
        <p:spPr bwMode="auto">
          <a:xfrm>
            <a:off x="646361" y="2209203"/>
            <a:ext cx="4146975"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solidFill>
                  <a:srgbClr val="000000"/>
                </a:solidFill>
                <a:latin typeface="SVN-Gilroy" panose="00000500000000000000" pitchFamily="50" charset="0"/>
              </a:rPr>
              <a:t>What type of work do the speakers most likely do?</a:t>
            </a:r>
            <a:endParaRPr lang="en-US" altLang="en-US" sz="1600" b="1" dirty="0">
              <a:solidFill>
                <a:srgbClr val="000000"/>
              </a:solidFill>
              <a:latin typeface="SVN-Gilroy" panose="00000500000000000000" pitchFamily="50" charset="0"/>
            </a:endParaRPr>
          </a:p>
        </p:txBody>
      </p:sp>
      <p:grpSp>
        <p:nvGrpSpPr>
          <p:cNvPr id="15" name="Group 15">
            <a:extLst>
              <a:ext uri="{FF2B5EF4-FFF2-40B4-BE49-F238E27FC236}">
                <a16:creationId xmlns:a16="http://schemas.microsoft.com/office/drawing/2014/main" id="{DE9B975A-BAA5-DDEE-ED9D-7AF641F3E896}"/>
              </a:ext>
            </a:extLst>
          </p:cNvPr>
          <p:cNvGrpSpPr/>
          <p:nvPr/>
        </p:nvGrpSpPr>
        <p:grpSpPr>
          <a:xfrm>
            <a:off x="88012" y="3780485"/>
            <a:ext cx="458286" cy="443873"/>
            <a:chOff x="0" y="0"/>
            <a:chExt cx="812800" cy="812800"/>
          </a:xfrm>
          <a:solidFill>
            <a:srgbClr val="0037F4"/>
          </a:solidFill>
        </p:grpSpPr>
        <p:sp>
          <p:nvSpPr>
            <p:cNvPr id="16" name="Freeform 16">
              <a:extLst>
                <a:ext uri="{FF2B5EF4-FFF2-40B4-BE49-F238E27FC236}">
                  <a16:creationId xmlns:a16="http://schemas.microsoft.com/office/drawing/2014/main" id="{A3366A70-DEB0-2699-03B4-5DBF777088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7" name="TextBox 17">
              <a:extLst>
                <a:ext uri="{FF2B5EF4-FFF2-40B4-BE49-F238E27FC236}">
                  <a16:creationId xmlns:a16="http://schemas.microsoft.com/office/drawing/2014/main" id="{C4B3BD0C-C515-2994-A182-CFC927ECB10F}"/>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2</a:t>
              </a:r>
              <a:endParaRPr lang="en-US" sz="1667" b="1" dirty="0">
                <a:solidFill>
                  <a:srgbClr val="FFFFFF"/>
                </a:solidFill>
                <a:latin typeface="SVN-Gilroy" panose="00000500000000000000" pitchFamily="50" charset="0"/>
              </a:endParaRPr>
            </a:p>
          </p:txBody>
        </p:sp>
      </p:grpSp>
      <p:grpSp>
        <p:nvGrpSpPr>
          <p:cNvPr id="20" name="Group 15">
            <a:extLst>
              <a:ext uri="{FF2B5EF4-FFF2-40B4-BE49-F238E27FC236}">
                <a16:creationId xmlns:a16="http://schemas.microsoft.com/office/drawing/2014/main" id="{9540724A-1358-811F-E1FC-F1E0C4E53E4E}"/>
              </a:ext>
            </a:extLst>
          </p:cNvPr>
          <p:cNvGrpSpPr/>
          <p:nvPr/>
        </p:nvGrpSpPr>
        <p:grpSpPr>
          <a:xfrm>
            <a:off x="94567" y="5338185"/>
            <a:ext cx="458373" cy="440987"/>
            <a:chOff x="0" y="0"/>
            <a:chExt cx="812800" cy="812800"/>
          </a:xfrm>
          <a:solidFill>
            <a:srgbClr val="0037F4"/>
          </a:solidFill>
        </p:grpSpPr>
        <p:sp>
          <p:nvSpPr>
            <p:cNvPr id="21" name="Freeform 16">
              <a:extLst>
                <a:ext uri="{FF2B5EF4-FFF2-40B4-BE49-F238E27FC236}">
                  <a16:creationId xmlns:a16="http://schemas.microsoft.com/office/drawing/2014/main" id="{0F30DDF7-9912-4193-B9B5-8F03EEDFCDA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22" name="TextBox 17">
              <a:extLst>
                <a:ext uri="{FF2B5EF4-FFF2-40B4-BE49-F238E27FC236}">
                  <a16:creationId xmlns:a16="http://schemas.microsoft.com/office/drawing/2014/main" id="{7127F2D1-1BC4-E20A-27A6-7C87486EAA12}"/>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3</a:t>
              </a:r>
              <a:endParaRPr lang="en-US" sz="1667" b="1" dirty="0">
                <a:solidFill>
                  <a:srgbClr val="FFFFFF"/>
                </a:solidFill>
                <a:latin typeface="SVN-Gilroy" panose="00000500000000000000" pitchFamily="50" charset="0"/>
              </a:endParaRPr>
            </a:p>
          </p:txBody>
        </p:sp>
      </p:grpSp>
      <p:sp>
        <p:nvSpPr>
          <p:cNvPr id="27" name="TextBox 13">
            <a:extLst>
              <a:ext uri="{FF2B5EF4-FFF2-40B4-BE49-F238E27FC236}">
                <a16:creationId xmlns:a16="http://schemas.microsoft.com/office/drawing/2014/main" id="{8D9A5DBC-45AC-766F-FD27-DDFAD27AEC9B}"/>
              </a:ext>
            </a:extLst>
          </p:cNvPr>
          <p:cNvSpPr txBox="1">
            <a:spLocks noChangeArrowheads="1"/>
          </p:cNvSpPr>
          <p:nvPr/>
        </p:nvSpPr>
        <p:spPr bwMode="auto">
          <a:xfrm>
            <a:off x="670421" y="3801816"/>
            <a:ext cx="4033040"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latin typeface="SVN-Gilroy" panose="00000500000000000000" pitchFamily="50" charset="0"/>
              </a:rPr>
              <a:t>Look at the graphic. Which location are the speakers interested in?</a:t>
            </a:r>
            <a:endParaRPr lang="en-US" altLang="en-US" sz="1600" b="1" dirty="0">
              <a:latin typeface="SVN-Gilroy" panose="00000500000000000000" pitchFamily="50" charset="0"/>
            </a:endParaRPr>
          </a:p>
        </p:txBody>
      </p:sp>
      <p:sp>
        <p:nvSpPr>
          <p:cNvPr id="28" name="TextBox 13">
            <a:extLst>
              <a:ext uri="{FF2B5EF4-FFF2-40B4-BE49-F238E27FC236}">
                <a16:creationId xmlns:a16="http://schemas.microsoft.com/office/drawing/2014/main" id="{DC57BD31-6E00-32C3-3C2F-AD5EB32CA6BC}"/>
              </a:ext>
            </a:extLst>
          </p:cNvPr>
          <p:cNvSpPr txBox="1">
            <a:spLocks noChangeArrowheads="1"/>
          </p:cNvSpPr>
          <p:nvPr/>
        </p:nvSpPr>
        <p:spPr bwMode="auto">
          <a:xfrm>
            <a:off x="642860" y="5467923"/>
            <a:ext cx="4361953" cy="21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solidFill>
                  <a:srgbClr val="000000"/>
                </a:solidFill>
                <a:latin typeface="SVN-Gilroy" panose="00000500000000000000" pitchFamily="50" charset="0"/>
              </a:rPr>
              <a:t>What does the man suggest doing?</a:t>
            </a:r>
            <a:endParaRPr lang="en-US" altLang="en-US" sz="1600" b="1" dirty="0">
              <a:solidFill>
                <a:srgbClr val="000000"/>
              </a:solidFill>
              <a:latin typeface="SVN-Gilroy" panose="00000500000000000000" pitchFamily="50" charset="0"/>
            </a:endParaRPr>
          </a:p>
        </p:txBody>
      </p:sp>
      <p:sp>
        <p:nvSpPr>
          <p:cNvPr id="18" name="Rounded Rectangle 17">
            <a:extLst>
              <a:ext uri="{FF2B5EF4-FFF2-40B4-BE49-F238E27FC236}">
                <a16:creationId xmlns:a16="http://schemas.microsoft.com/office/drawing/2014/main" id="{D536E8AA-49F2-876E-F10F-2FCCA50D09B6}"/>
              </a:ext>
            </a:extLst>
          </p:cNvPr>
          <p:cNvSpPr/>
          <p:nvPr/>
        </p:nvSpPr>
        <p:spPr>
          <a:xfrm>
            <a:off x="597582" y="2914862"/>
            <a:ext cx="1005187" cy="27747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9" name="TextBox 14">
            <a:extLst>
              <a:ext uri="{FF2B5EF4-FFF2-40B4-BE49-F238E27FC236}">
                <a16:creationId xmlns:a16="http://schemas.microsoft.com/office/drawing/2014/main" id="{0D515CD3-304B-C2DC-8FA7-58F08CCE7329}"/>
              </a:ext>
            </a:extLst>
          </p:cNvPr>
          <p:cNvSpPr txBox="1">
            <a:spLocks noChangeArrowheads="1"/>
          </p:cNvSpPr>
          <p:nvPr/>
        </p:nvSpPr>
        <p:spPr bwMode="auto">
          <a:xfrm>
            <a:off x="670420" y="2680866"/>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r>
              <a:rPr lang="en-GB" altLang="en-US" sz="1600">
                <a:solidFill>
                  <a:srgbClr val="000000"/>
                </a:solidFill>
                <a:latin typeface="SVN-Gilroy" panose="00000500000000000000" pitchFamily="50" charset="0"/>
              </a:rPr>
              <a:t>(A) Maintenance</a:t>
            </a:r>
          </a:p>
          <a:p>
            <a:pPr algn="just"/>
            <a:r>
              <a:rPr lang="en-GB" altLang="en-US" sz="1600">
                <a:solidFill>
                  <a:srgbClr val="000000"/>
                </a:solidFill>
                <a:latin typeface="SVN-Gilroy" panose="00000500000000000000" pitchFamily="50" charset="0"/>
              </a:rPr>
              <a:t>(B) Sales</a:t>
            </a:r>
          </a:p>
          <a:p>
            <a:pPr algn="just"/>
            <a:r>
              <a:rPr lang="en-GB" altLang="en-US" sz="1600">
                <a:solidFill>
                  <a:srgbClr val="000000"/>
                </a:solidFill>
                <a:latin typeface="SVN-Gilroy" panose="00000500000000000000" pitchFamily="50" charset="0"/>
              </a:rPr>
              <a:t>(C) Security</a:t>
            </a:r>
          </a:p>
          <a:p>
            <a:pPr algn="just"/>
            <a:r>
              <a:rPr lang="en-GB" altLang="en-US" sz="1600">
                <a:solidFill>
                  <a:srgbClr val="000000"/>
                </a:solidFill>
                <a:latin typeface="SVN-Gilroy" panose="00000500000000000000" pitchFamily="50" charset="0"/>
              </a:rPr>
              <a:t>(D) Accounting</a:t>
            </a:r>
          </a:p>
        </p:txBody>
      </p:sp>
      <p:sp>
        <p:nvSpPr>
          <p:cNvPr id="23" name="Rounded Rectangle 22">
            <a:extLst>
              <a:ext uri="{FF2B5EF4-FFF2-40B4-BE49-F238E27FC236}">
                <a16:creationId xmlns:a16="http://schemas.microsoft.com/office/drawing/2014/main" id="{FF991A85-0CA4-7C08-4997-4A1881D9F1E6}"/>
              </a:ext>
            </a:extLst>
          </p:cNvPr>
          <p:cNvSpPr/>
          <p:nvPr/>
        </p:nvSpPr>
        <p:spPr>
          <a:xfrm>
            <a:off x="589056" y="4974354"/>
            <a:ext cx="1517147" cy="28439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24" name="TextBox 14">
            <a:extLst>
              <a:ext uri="{FF2B5EF4-FFF2-40B4-BE49-F238E27FC236}">
                <a16:creationId xmlns:a16="http://schemas.microsoft.com/office/drawing/2014/main" id="{2E5A5245-6A21-E15F-77A5-FA22EAC10603}"/>
              </a:ext>
            </a:extLst>
          </p:cNvPr>
          <p:cNvSpPr txBox="1">
            <a:spLocks noChangeArrowheads="1"/>
          </p:cNvSpPr>
          <p:nvPr/>
        </p:nvSpPr>
        <p:spPr bwMode="auto">
          <a:xfrm>
            <a:off x="666939" y="4252892"/>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1600">
                <a:solidFill>
                  <a:srgbClr val="000000"/>
                </a:solidFill>
                <a:latin typeface="SVN-Gilroy" panose="00000500000000000000" pitchFamily="50" charset="0"/>
              </a:rPr>
              <a:t>(A) Springtown</a:t>
            </a:r>
          </a:p>
          <a:p>
            <a:r>
              <a:rPr lang="en-GB" altLang="en-US" sz="1600">
                <a:solidFill>
                  <a:srgbClr val="000000"/>
                </a:solidFill>
                <a:latin typeface="SVN-Gilroy" panose="00000500000000000000" pitchFamily="50" charset="0"/>
              </a:rPr>
              <a:t>(B) North York</a:t>
            </a:r>
          </a:p>
          <a:p>
            <a:r>
              <a:rPr lang="en-GB" altLang="en-US" sz="1600">
                <a:solidFill>
                  <a:srgbClr val="000000"/>
                </a:solidFill>
                <a:latin typeface="SVN-Gilroy" panose="00000500000000000000" pitchFamily="50" charset="0"/>
              </a:rPr>
              <a:t>(C) Rite City</a:t>
            </a:r>
          </a:p>
          <a:p>
            <a:r>
              <a:rPr lang="en-GB" altLang="en-US" sz="1600">
                <a:solidFill>
                  <a:srgbClr val="000000"/>
                </a:solidFill>
                <a:latin typeface="SVN-Gilroy" panose="00000500000000000000" pitchFamily="50" charset="0"/>
              </a:rPr>
              <a:t>(D) Harborville</a:t>
            </a:r>
          </a:p>
        </p:txBody>
      </p:sp>
      <p:sp>
        <p:nvSpPr>
          <p:cNvPr id="30" name="Rounded Rectangle 29">
            <a:extLst>
              <a:ext uri="{FF2B5EF4-FFF2-40B4-BE49-F238E27FC236}">
                <a16:creationId xmlns:a16="http://schemas.microsoft.com/office/drawing/2014/main" id="{317C78BA-F710-9434-65AF-3AD7365F8459}"/>
              </a:ext>
            </a:extLst>
          </p:cNvPr>
          <p:cNvSpPr/>
          <p:nvPr/>
        </p:nvSpPr>
        <p:spPr>
          <a:xfrm>
            <a:off x="589056" y="6172140"/>
            <a:ext cx="3263754" cy="28439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31" name="TextBox 14">
            <a:extLst>
              <a:ext uri="{FF2B5EF4-FFF2-40B4-BE49-F238E27FC236}">
                <a16:creationId xmlns:a16="http://schemas.microsoft.com/office/drawing/2014/main" id="{1BDFC3D5-0C82-CE17-B831-13B785F53223}"/>
              </a:ext>
            </a:extLst>
          </p:cNvPr>
          <p:cNvSpPr txBox="1">
            <a:spLocks noChangeArrowheads="1"/>
          </p:cNvSpPr>
          <p:nvPr/>
        </p:nvSpPr>
        <p:spPr bwMode="auto">
          <a:xfrm>
            <a:off x="666939" y="5707008"/>
            <a:ext cx="4150476"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1600">
                <a:solidFill>
                  <a:srgbClr val="000000"/>
                </a:solidFill>
                <a:latin typeface="SVN-Gilroy" panose="00000500000000000000" pitchFamily="50" charset="0"/>
              </a:rPr>
              <a:t>(A) Sending coupons to customers</a:t>
            </a:r>
          </a:p>
          <a:p>
            <a:r>
              <a:rPr lang="en-GB" altLang="en-US" sz="1600">
                <a:solidFill>
                  <a:srgbClr val="000000"/>
                </a:solidFill>
                <a:latin typeface="SVN-Gilroy" panose="00000500000000000000" pitchFamily="50" charset="0"/>
              </a:rPr>
              <a:t>(B) Demonstrating products at a trade show</a:t>
            </a:r>
          </a:p>
          <a:p>
            <a:r>
              <a:rPr lang="en-GB" altLang="en-US" sz="1600">
                <a:solidFill>
                  <a:srgbClr val="000000"/>
                </a:solidFill>
                <a:latin typeface="SVN-Gilroy" panose="00000500000000000000" pitchFamily="50" charset="0"/>
              </a:rPr>
              <a:t>(C) Showing a video at a meeting</a:t>
            </a:r>
          </a:p>
          <a:p>
            <a:r>
              <a:rPr lang="en-GB" altLang="en-US" sz="1600">
                <a:solidFill>
                  <a:srgbClr val="000000"/>
                </a:solidFill>
                <a:latin typeface="SVN-Gilroy" panose="00000500000000000000" pitchFamily="50" charset="0"/>
              </a:rPr>
              <a:t>(D) Buying an appliance for an office</a:t>
            </a:r>
          </a:p>
        </p:txBody>
      </p:sp>
      <p:sp>
        <p:nvSpPr>
          <p:cNvPr id="43" name="Rounded Rectangle 42">
            <a:extLst>
              <a:ext uri="{FF2B5EF4-FFF2-40B4-BE49-F238E27FC236}">
                <a16:creationId xmlns:a16="http://schemas.microsoft.com/office/drawing/2014/main" id="{CD807F78-B585-42F9-1858-4C3697D1E3E3}"/>
              </a:ext>
            </a:extLst>
          </p:cNvPr>
          <p:cNvSpPr/>
          <p:nvPr/>
        </p:nvSpPr>
        <p:spPr>
          <a:xfrm>
            <a:off x="6647380" y="1471687"/>
            <a:ext cx="5060923" cy="32498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4" name="Rounded Rectangle 43">
            <a:extLst>
              <a:ext uri="{FF2B5EF4-FFF2-40B4-BE49-F238E27FC236}">
                <a16:creationId xmlns:a16="http://schemas.microsoft.com/office/drawing/2014/main" id="{7BC74C43-28F2-A9B4-4754-73058B3A59E1}"/>
              </a:ext>
            </a:extLst>
          </p:cNvPr>
          <p:cNvSpPr/>
          <p:nvPr/>
        </p:nvSpPr>
        <p:spPr>
          <a:xfrm>
            <a:off x="4950975" y="4118371"/>
            <a:ext cx="6729712" cy="71912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5" name="Rounded Rectangle 44">
            <a:extLst>
              <a:ext uri="{FF2B5EF4-FFF2-40B4-BE49-F238E27FC236}">
                <a16:creationId xmlns:a16="http://schemas.microsoft.com/office/drawing/2014/main" id="{5256FF85-F0F8-F759-CBC0-5A69910E6C78}"/>
              </a:ext>
            </a:extLst>
          </p:cNvPr>
          <p:cNvSpPr/>
          <p:nvPr/>
        </p:nvSpPr>
        <p:spPr>
          <a:xfrm>
            <a:off x="6939712" y="5298929"/>
            <a:ext cx="3875928" cy="3146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7" name="TextBox 9">
            <a:extLst>
              <a:ext uri="{FF2B5EF4-FFF2-40B4-BE49-F238E27FC236}">
                <a16:creationId xmlns:a16="http://schemas.microsoft.com/office/drawing/2014/main" id="{96003381-CD0F-976A-81B0-4E500E6205BD}"/>
              </a:ext>
            </a:extLst>
          </p:cNvPr>
          <p:cNvSpPr txBox="1">
            <a:spLocks noChangeArrowheads="1"/>
          </p:cNvSpPr>
          <p:nvPr/>
        </p:nvSpPr>
        <p:spPr bwMode="auto">
          <a:xfrm>
            <a:off x="5141875" y="1079253"/>
            <a:ext cx="6641846"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25000"/>
              </a:lnSpc>
            </a:pPr>
            <a:r>
              <a:rPr lang="en-GB" altLang="en-US" sz="2000" b="1">
                <a:solidFill>
                  <a:prstClr val="black"/>
                </a:solidFill>
                <a:latin typeface="SVN-Gilroy" panose="00000500000000000000" pitchFamily="50" charset="0"/>
              </a:rPr>
              <a:t>W:</a:t>
            </a:r>
            <a:r>
              <a:rPr lang="en-GB" altLang="en-US" sz="2000">
                <a:solidFill>
                  <a:prstClr val="black"/>
                </a:solidFill>
                <a:latin typeface="SVN-Gilroy" panose="00000500000000000000" pitchFamily="50" charset="0"/>
              </a:rPr>
              <a:t> Hi, David. I just learned that Julie Chen is giving a talk on Saturday. She’s been a ..................... ................. for years. Our staff could ........... ............ ........... from someone with so much experience.</a:t>
            </a:r>
          </a:p>
          <a:p>
            <a:pPr lvl="0">
              <a:lnSpc>
                <a:spcPct val="125000"/>
              </a:lnSpc>
            </a:pPr>
            <a:endParaRPr lang="en-GB" altLang="en-US" sz="2000">
              <a:solidFill>
                <a:prstClr val="black"/>
              </a:solidFill>
              <a:latin typeface="SVN-Gilroy" panose="00000500000000000000" pitchFamily="50" charset="0"/>
            </a:endParaRPr>
          </a:p>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 ................ . And we could pay for the tickets if anyone else from sales wants to go...</a:t>
            </a:r>
          </a:p>
          <a:p>
            <a:pPr lvl="0">
              <a:lnSpc>
                <a:spcPct val="125000"/>
              </a:lnSpc>
            </a:pPr>
            <a:endParaRPr lang="en-GB" altLang="en-US" sz="2000">
              <a:solidFill>
                <a:prstClr val="black"/>
              </a:solidFill>
              <a:latin typeface="SVN-Gilroy" panose="00000500000000000000" pitchFamily="50" charset="0"/>
            </a:endParaRPr>
          </a:p>
          <a:p>
            <a:pPr lvl="0">
              <a:lnSpc>
                <a:spcPct val="125000"/>
              </a:lnSpc>
            </a:pPr>
            <a:r>
              <a:rPr lang="en-GB" altLang="en-US" sz="2000" b="1">
                <a:solidFill>
                  <a:prstClr val="black"/>
                </a:solidFill>
                <a:latin typeface="SVN-Gilroy" panose="00000500000000000000" pitchFamily="50" charset="0"/>
              </a:rPr>
              <a:t>W: </a:t>
            </a:r>
            <a:r>
              <a:rPr lang="en-GB" altLang="en-US" sz="2000">
                <a:solidFill>
                  <a:prstClr val="black"/>
                </a:solidFill>
                <a:latin typeface="SVN-Gilroy" panose="00000500000000000000" pitchFamily="50" charset="0"/>
              </a:rPr>
              <a:t>Oh, wait. I just looked it up, and her talk is sold out. There ................ ................ .............. left for our location.</a:t>
            </a:r>
          </a:p>
          <a:p>
            <a:pPr lvl="0">
              <a:lnSpc>
                <a:spcPct val="125000"/>
              </a:lnSpc>
            </a:pPr>
            <a:endParaRPr lang="en-GB" altLang="en-US" sz="2000">
              <a:solidFill>
                <a:prstClr val="black"/>
              </a:solidFill>
              <a:latin typeface="SVN-Gilroy" panose="00000500000000000000" pitchFamily="50" charset="0"/>
            </a:endParaRPr>
          </a:p>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Oh, no! Well, let’s just ......................... ......................... at the department meeting. I’ve seen it, and it introduces useful strategies, too. I think our ............. ............... ............. to see it.</a:t>
            </a:r>
          </a:p>
        </p:txBody>
      </p:sp>
      <p:sp>
        <p:nvSpPr>
          <p:cNvPr id="50" name="Text Box 49">
            <a:extLst>
              <a:ext uri="{FF2B5EF4-FFF2-40B4-BE49-F238E27FC236}">
                <a16:creationId xmlns:a16="http://schemas.microsoft.com/office/drawing/2014/main" id="{3EC24653-F0DC-20DA-DB82-794CE8E7FB26}"/>
              </a:ext>
            </a:extLst>
          </p:cNvPr>
          <p:cNvSpPr txBox="1">
            <a:spLocks noChangeArrowheads="1"/>
          </p:cNvSpPr>
          <p:nvPr/>
        </p:nvSpPr>
        <p:spPr bwMode="auto">
          <a:xfrm>
            <a:off x="8339920" y="1428041"/>
            <a:ext cx="2893906" cy="45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sales executive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CB11B270-B87B-C5D4-25F4-7B0A2BFED4A1}"/>
              </a:ext>
            </a:extLst>
          </p:cNvPr>
          <p:cNvSpPr txBox="1">
            <a:spLocks noChangeArrowheads="1"/>
          </p:cNvSpPr>
          <p:nvPr/>
        </p:nvSpPr>
        <p:spPr bwMode="auto">
          <a:xfrm>
            <a:off x="7158397" y="1819920"/>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learn a lot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1D9208D0-92D2-D95F-2411-73C2837BEB83}"/>
              </a:ext>
            </a:extLst>
          </p:cNvPr>
          <p:cNvSpPr txBox="1">
            <a:spLocks noChangeArrowheads="1"/>
          </p:cNvSpPr>
          <p:nvPr/>
        </p:nvSpPr>
        <p:spPr bwMode="auto">
          <a:xfrm>
            <a:off x="5596630" y="2955563"/>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Great idea</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304D6826-2290-214F-A1CD-31A503B0D56B}"/>
              </a:ext>
            </a:extLst>
          </p:cNvPr>
          <p:cNvSpPr txBox="1">
            <a:spLocks noChangeArrowheads="1"/>
          </p:cNvSpPr>
          <p:nvPr/>
        </p:nvSpPr>
        <p:spPr bwMode="auto">
          <a:xfrm>
            <a:off x="5918681" y="4468978"/>
            <a:ext cx="2308225" cy="30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aren’t any tickets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8" name="Text Box 54">
            <a:extLst>
              <a:ext uri="{FF2B5EF4-FFF2-40B4-BE49-F238E27FC236}">
                <a16:creationId xmlns:a16="http://schemas.microsoft.com/office/drawing/2014/main" id="{88EE5ED4-628C-A2BA-B87B-D80E6875A8C0}"/>
              </a:ext>
            </a:extLst>
          </p:cNvPr>
          <p:cNvSpPr txBox="1">
            <a:spLocks noChangeArrowheads="1"/>
          </p:cNvSpPr>
          <p:nvPr/>
        </p:nvSpPr>
        <p:spPr bwMode="auto">
          <a:xfrm>
            <a:off x="8118568" y="5233559"/>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play her latest video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grpSp>
        <p:nvGrpSpPr>
          <p:cNvPr id="25" name="Group 6">
            <a:extLst>
              <a:ext uri="{FF2B5EF4-FFF2-40B4-BE49-F238E27FC236}">
                <a16:creationId xmlns:a16="http://schemas.microsoft.com/office/drawing/2014/main" id="{2E0BE551-F43A-B23E-E89A-1671C071B4E2}"/>
              </a:ext>
            </a:extLst>
          </p:cNvPr>
          <p:cNvGrpSpPr>
            <a:grpSpLocks/>
          </p:cNvGrpSpPr>
          <p:nvPr/>
        </p:nvGrpSpPr>
        <p:grpSpPr bwMode="auto">
          <a:xfrm>
            <a:off x="7752292" y="251883"/>
            <a:ext cx="1474258" cy="762000"/>
            <a:chOff x="0" y="-46"/>
            <a:chExt cx="1571822" cy="812846"/>
          </a:xfrm>
        </p:grpSpPr>
        <p:sp>
          <p:nvSpPr>
            <p:cNvPr id="29" name="Freeform 7">
              <a:extLst>
                <a:ext uri="{FF2B5EF4-FFF2-40B4-BE49-F238E27FC236}">
                  <a16:creationId xmlns:a16="http://schemas.microsoft.com/office/drawing/2014/main" id="{B70EF8D3-552D-A64F-DEE9-4C10B98C89DF}"/>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endParaRPr lang="en-US" sz="1200">
                <a:latin typeface="SVN-Gilroy" panose="00000500000000000000" pitchFamily="50" charset="0"/>
              </a:endParaRPr>
            </a:p>
          </p:txBody>
        </p:sp>
        <p:sp>
          <p:nvSpPr>
            <p:cNvPr id="32" name="TextBox 8">
              <a:extLst>
                <a:ext uri="{FF2B5EF4-FFF2-40B4-BE49-F238E27FC236}">
                  <a16:creationId xmlns:a16="http://schemas.microsoft.com/office/drawing/2014/main" id="{B519AE19-7231-3DC5-3085-0A5A5758B6A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84"/>
                </a:lnSpc>
              </a:pPr>
              <a:r>
                <a:rPr lang="en-US" altLang="en-US" sz="2667" b="1">
                  <a:solidFill>
                    <a:srgbClr val="FFFFFF"/>
                  </a:solidFill>
                  <a:latin typeface="SVN-Gilroy" panose="00000500000000000000" pitchFamily="50" charset="0"/>
                </a:rPr>
                <a:t>5</a:t>
              </a:r>
              <a:endParaRPr lang="en-US" altLang="en-US" sz="2667" b="1" dirty="0">
                <a:solidFill>
                  <a:srgbClr val="FFFFFF"/>
                </a:solidFill>
                <a:latin typeface="SVN-Gilroy" panose="00000500000000000000" pitchFamily="50" charset="0"/>
              </a:endParaRPr>
            </a:p>
          </p:txBody>
        </p:sp>
      </p:grpSp>
      <p:pic>
        <p:nvPicPr>
          <p:cNvPr id="1026" name="Picture 1">
            <a:extLst>
              <a:ext uri="{FF2B5EF4-FFF2-40B4-BE49-F238E27FC236}">
                <a16:creationId xmlns:a16="http://schemas.microsoft.com/office/drawing/2014/main" id="{DCA68B2C-796C-FFE3-0D95-44E1D73C645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513" y="14932"/>
            <a:ext cx="3171066" cy="205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54">
            <a:extLst>
              <a:ext uri="{FF2B5EF4-FFF2-40B4-BE49-F238E27FC236}">
                <a16:creationId xmlns:a16="http://schemas.microsoft.com/office/drawing/2014/main" id="{3B879923-55A3-6E22-C80E-CBAB0A5AB23D}"/>
              </a:ext>
            </a:extLst>
          </p:cNvPr>
          <p:cNvSpPr txBox="1">
            <a:spLocks noChangeArrowheads="1"/>
          </p:cNvSpPr>
          <p:nvPr/>
        </p:nvSpPr>
        <p:spPr bwMode="auto">
          <a:xfrm>
            <a:off x="8178886" y="5999683"/>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staff would like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3" name="Doan 5">
            <a:hlinkClick r:id="" action="ppaction://media"/>
            <a:extLst>
              <a:ext uri="{FF2B5EF4-FFF2-40B4-BE49-F238E27FC236}">
                <a16:creationId xmlns:a16="http://schemas.microsoft.com/office/drawing/2014/main" id="{349A1CFF-AC0D-2CC4-40FB-E7C8BF96B4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60980" y="62728"/>
            <a:ext cx="467409" cy="467409"/>
          </a:xfrm>
          <a:prstGeom prst="rect">
            <a:avLst/>
          </a:prstGeom>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922DF2D1-C12D-4884-C05A-9ADC065A4CDA}"/>
                  </a:ext>
                </a:extLst>
              </p14:cNvPr>
              <p14:cNvContentPartPr/>
              <p14:nvPr/>
            </p14:nvContentPartPr>
            <p14:xfrm>
              <a:off x="457200" y="95400"/>
              <a:ext cx="4077000" cy="6585120"/>
            </p14:xfrm>
          </p:contentPart>
        </mc:Choice>
        <mc:Fallback>
          <p:pic>
            <p:nvPicPr>
              <p:cNvPr id="4" name="Ink 3">
                <a:extLst>
                  <a:ext uri="{FF2B5EF4-FFF2-40B4-BE49-F238E27FC236}">
                    <a16:creationId xmlns:a16="http://schemas.microsoft.com/office/drawing/2014/main" id="{922DF2D1-C12D-4884-C05A-9ADC065A4CDA}"/>
                  </a:ext>
                </a:extLst>
              </p:cNvPr>
              <p:cNvPicPr/>
              <p:nvPr/>
            </p:nvPicPr>
            <p:blipFill>
              <a:blip r:embed="rId8"/>
              <a:stretch>
                <a:fillRect/>
              </a:stretch>
            </p:blipFill>
            <p:spPr>
              <a:xfrm>
                <a:off x="447840" y="86040"/>
                <a:ext cx="4095720" cy="6603840"/>
              </a:xfrm>
              <a:prstGeom prst="rect">
                <a:avLst/>
              </a:prstGeom>
            </p:spPr>
          </p:pic>
        </mc:Fallback>
      </mc:AlternateContent>
    </p:spTree>
    <p:extLst>
      <p:ext uri="{BB962C8B-B14F-4D97-AF65-F5344CB8AC3E}">
        <p14:creationId xmlns:p14="http://schemas.microsoft.com/office/powerpoint/2010/main" val="3778299962"/>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 calcmode="lin" valueType="num">
                                      <p:cBhvr additive="base">
                                        <p:cTn id="10" dur="500" fill="hold"/>
                                        <p:tgtEl>
                                          <p:spTgt spid="1026"/>
                                        </p:tgtEl>
                                        <p:attrNameLst>
                                          <p:attrName>ppt_x</p:attrName>
                                        </p:attrNameLst>
                                      </p:cBhvr>
                                      <p:tavLst>
                                        <p:tav tm="0">
                                          <p:val>
                                            <p:strVal val="#ppt_x"/>
                                          </p:val>
                                        </p:tav>
                                        <p:tav tm="100000">
                                          <p:val>
                                            <p:strVal val="#ppt_x"/>
                                          </p:val>
                                        </p:tav>
                                      </p:tavLst>
                                    </p:anim>
                                    <p:anim calcmode="lin" valueType="num">
                                      <p:cBhvr additive="base">
                                        <p:cTn id="11" dur="500" fill="hold"/>
                                        <p:tgtEl>
                                          <p:spTgt spid="1026"/>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1000"/>
                            </p:stCondLst>
                            <p:childTnLst>
                              <p:par>
                                <p:cTn id="13" presetID="7" presetClass="entr" presetSubtype="4" fill="hold" nodeType="afterEffect">
                                  <p:stCondLst>
                                    <p:cond delay="0"/>
                                  </p:stCondLst>
                                  <p:childTnLst>
                                    <p:set>
                                      <p:cBhvr>
                                        <p:cTn id="14" dur="750"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ppt_x"/>
                                          </p:val>
                                        </p:tav>
                                        <p:tav tm="100000">
                                          <p:val>
                                            <p:strVal val="#ppt_x"/>
                                          </p:val>
                                        </p:tav>
                                      </p:tavLst>
                                    </p:anim>
                                    <p:anim calcmode="lin" valueType="num">
                                      <p:cBhvr additive="base">
                                        <p:cTn id="24" dur="750" fill="hold"/>
                                        <p:tgtEl>
                                          <p:spTgt spid="19"/>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ppt_x"/>
                                          </p:val>
                                        </p:tav>
                                        <p:tav tm="100000">
                                          <p:val>
                                            <p:strVal val="#ppt_x"/>
                                          </p:val>
                                        </p:tav>
                                      </p:tavLst>
                                    </p:anim>
                                    <p:anim calcmode="lin" valueType="num">
                                      <p:cBhvr additive="base">
                                        <p:cTn id="28" dur="750" fill="hold"/>
                                        <p:tgtEl>
                                          <p:spTgt spid="15"/>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ppt_x"/>
                                          </p:val>
                                        </p:tav>
                                        <p:tav tm="100000">
                                          <p:val>
                                            <p:strVal val="#ppt_x"/>
                                          </p:val>
                                        </p:tav>
                                      </p:tavLst>
                                    </p:anim>
                                    <p:anim calcmode="lin" valueType="num">
                                      <p:cBhvr additive="base">
                                        <p:cTn id="32" dur="750" fill="hold"/>
                                        <p:tgtEl>
                                          <p:spTgt spid="27"/>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4"/>
                                        </p:tgtEl>
                                        <p:attrNameLst>
                                          <p:attrName>style.visibility</p:attrName>
                                        </p:attrNameLst>
                                      </p:cBhvr>
                                      <p:to>
                                        <p:strVal val="visible"/>
                                      </p:to>
                                    </p:set>
                                    <p:anim calcmode="lin" valueType="num">
                                      <p:cBhvr additive="base">
                                        <p:cTn id="35" dur="750" fill="hold"/>
                                        <p:tgtEl>
                                          <p:spTgt spid="24"/>
                                        </p:tgtEl>
                                        <p:attrNameLst>
                                          <p:attrName>ppt_x</p:attrName>
                                        </p:attrNameLst>
                                      </p:cBhvr>
                                      <p:tavLst>
                                        <p:tav tm="0">
                                          <p:val>
                                            <p:strVal val="#ppt_x"/>
                                          </p:val>
                                        </p:tav>
                                        <p:tav tm="100000">
                                          <p:val>
                                            <p:strVal val="#ppt_x"/>
                                          </p:val>
                                        </p:tav>
                                      </p:tavLst>
                                    </p:anim>
                                    <p:anim calcmode="lin" valueType="num">
                                      <p:cBhvr additive="base">
                                        <p:cTn id="36" dur="750" fill="hold"/>
                                        <p:tgtEl>
                                          <p:spTgt spid="24"/>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7" presetClass="entr" presetSubtype="4" fill="hold" nodeType="withEffect">
                                  <p:stCondLst>
                                    <p:cond delay="0"/>
                                  </p:stCondLst>
                                  <p:childTnLst>
                                    <p:set>
                                      <p:cBhvr>
                                        <p:cTn id="46" dur="750"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1750"/>
                            </p:stCondLst>
                            <p:childTnLst>
                              <p:par>
                                <p:cTn id="50" presetID="7" presetClass="entr" presetSubtype="4" fill="hold" nodeType="afterEffect">
                                  <p:stCondLst>
                                    <p:cond delay="0"/>
                                  </p:stCondLst>
                                  <p:childTnLst>
                                    <p:set>
                                      <p:cBhvr>
                                        <p:cTn id="51" dur="750" fill="hold">
                                          <p:stCondLst>
                                            <p:cond delay="0"/>
                                          </p:stCondLst>
                                        </p:cTn>
                                        <p:tgtEl>
                                          <p:spTgt spid="47"/>
                                        </p:tgtEl>
                                        <p:attrNameLst>
                                          <p:attrName>style.visibility</p:attrName>
                                        </p:attrNameLst>
                                      </p:cBhvr>
                                      <p:to>
                                        <p:strVal val="visible"/>
                                      </p:to>
                                    </p:set>
                                    <p:anim calcmode="lin" valueType="num">
                                      <p:cBhvr additive="base">
                                        <p:cTn id="52" dur="750" fill="hold"/>
                                        <p:tgtEl>
                                          <p:spTgt spid="47"/>
                                        </p:tgtEl>
                                        <p:attrNameLst>
                                          <p:attrName>ppt_x</p:attrName>
                                        </p:attrNameLst>
                                      </p:cBhvr>
                                      <p:tavLst>
                                        <p:tav tm="0">
                                          <p:val>
                                            <p:strVal val="#ppt_x"/>
                                          </p:val>
                                        </p:tav>
                                        <p:tav tm="100000">
                                          <p:val>
                                            <p:strVal val="#ppt_x"/>
                                          </p:val>
                                        </p:tav>
                                      </p:tavLst>
                                    </p:anim>
                                    <p:anim calcmode="lin" valueType="num">
                                      <p:cBhvr additive="base">
                                        <p:cTn id="53"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750" fill="hold">
                                          <p:stCondLst>
                                            <p:cond delay="0"/>
                                          </p:stCondLst>
                                        </p:cTn>
                                        <p:tgtEl>
                                          <p:spTgt spid="18"/>
                                        </p:tgtEl>
                                        <p:attrNameLst>
                                          <p:attrName>style.visibility</p:attrName>
                                        </p:attrNameLst>
                                      </p:cBhvr>
                                      <p:to>
                                        <p:strVal val="visible"/>
                                      </p:to>
                                    </p:set>
                                    <p:animEffect transition="in" filter="circle(in)">
                                      <p:cBhvr>
                                        <p:cTn id="70" dur="75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nodeType="clickEffect">
                                  <p:stCondLst>
                                    <p:cond delay="0"/>
                                  </p:stCondLst>
                                  <p:childTnLst>
                                    <p:set>
                                      <p:cBhvr>
                                        <p:cTn id="74" dur="750" fill="hold">
                                          <p:stCondLst>
                                            <p:cond delay="0"/>
                                          </p:stCondLst>
                                        </p:cTn>
                                        <p:tgtEl>
                                          <p:spTgt spid="43"/>
                                        </p:tgtEl>
                                        <p:attrNameLst>
                                          <p:attrName>style.visibility</p:attrName>
                                        </p:attrNameLst>
                                      </p:cBhvr>
                                      <p:to>
                                        <p:strVal val="visible"/>
                                      </p:to>
                                    </p:set>
                                    <p:animEffect transition="in" filter="circle(in)">
                                      <p:cBhvr>
                                        <p:cTn id="75" dur="75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 calcmode="lin" valueType="num">
                                      <p:cBhvr additive="base">
                                        <p:cTn id="86" dur="500" fill="hold"/>
                                        <p:tgtEl>
                                          <p:spTgt spid="55"/>
                                        </p:tgtEl>
                                        <p:attrNameLst>
                                          <p:attrName>ppt_x</p:attrName>
                                        </p:attrNameLst>
                                      </p:cBhvr>
                                      <p:tavLst>
                                        <p:tav tm="0">
                                          <p:val>
                                            <p:strVal val="#ppt_x"/>
                                          </p:val>
                                        </p:tav>
                                        <p:tav tm="100000">
                                          <p:val>
                                            <p:strVal val="#ppt_x"/>
                                          </p:val>
                                        </p:tav>
                                      </p:tavLst>
                                    </p:anim>
                                    <p:anim calcmode="lin" valueType="num">
                                      <p:cBhvr additive="base">
                                        <p:cTn id="8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6" presetClass="entr" presetSubtype="16" fill="hold" nodeType="clickEffect">
                                  <p:stCondLst>
                                    <p:cond delay="0"/>
                                  </p:stCondLst>
                                  <p:childTnLst>
                                    <p:set>
                                      <p:cBhvr>
                                        <p:cTn id="91" dur="750" fill="hold">
                                          <p:stCondLst>
                                            <p:cond delay="0"/>
                                          </p:stCondLst>
                                        </p:cTn>
                                        <p:tgtEl>
                                          <p:spTgt spid="23"/>
                                        </p:tgtEl>
                                        <p:attrNameLst>
                                          <p:attrName>style.visibility</p:attrName>
                                        </p:attrNameLst>
                                      </p:cBhvr>
                                      <p:to>
                                        <p:strVal val="visible"/>
                                      </p:to>
                                    </p:set>
                                    <p:animEffect transition="in" filter="circle(in)">
                                      <p:cBhvr>
                                        <p:cTn id="92" dur="750"/>
                                        <p:tgtEl>
                                          <p:spTgt spid="2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6" presetClass="entr" presetSubtype="16" fill="hold" nodeType="clickEffect">
                                  <p:stCondLst>
                                    <p:cond delay="0"/>
                                  </p:stCondLst>
                                  <p:childTnLst>
                                    <p:set>
                                      <p:cBhvr>
                                        <p:cTn id="96" dur="750" fill="hold">
                                          <p:stCondLst>
                                            <p:cond delay="0"/>
                                          </p:stCondLst>
                                        </p:cTn>
                                        <p:tgtEl>
                                          <p:spTgt spid="44"/>
                                        </p:tgtEl>
                                        <p:attrNameLst>
                                          <p:attrName>style.visibility</p:attrName>
                                        </p:attrNameLst>
                                      </p:cBhvr>
                                      <p:to>
                                        <p:strVal val="visible"/>
                                      </p:to>
                                    </p:set>
                                    <p:animEffect transition="in" filter="circle(in)">
                                      <p:cBhvr>
                                        <p:cTn id="97" dur="750"/>
                                        <p:tgtEl>
                                          <p:spTgt spid="4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500" fill="hold"/>
                                        <p:tgtEl>
                                          <p:spTgt spid="8"/>
                                        </p:tgtEl>
                                        <p:attrNameLst>
                                          <p:attrName>ppt_x</p:attrName>
                                        </p:attrNameLst>
                                      </p:cBhvr>
                                      <p:tavLst>
                                        <p:tav tm="0">
                                          <p:val>
                                            <p:strVal val="#ppt_x"/>
                                          </p:val>
                                        </p:tav>
                                        <p:tav tm="100000">
                                          <p:val>
                                            <p:strVal val="#ppt_x"/>
                                          </p:val>
                                        </p:tav>
                                      </p:tavLst>
                                    </p:anim>
                                    <p:anim calcmode="lin" valueType="num">
                                      <p:cBhvr additive="base">
                                        <p:cTn id="10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additive="base">
                                        <p:cTn id="108" dur="500" fill="hold"/>
                                        <p:tgtEl>
                                          <p:spTgt spid="2"/>
                                        </p:tgtEl>
                                        <p:attrNameLst>
                                          <p:attrName>ppt_x</p:attrName>
                                        </p:attrNameLst>
                                      </p:cBhvr>
                                      <p:tavLst>
                                        <p:tav tm="0">
                                          <p:val>
                                            <p:strVal val="#ppt_x"/>
                                          </p:val>
                                        </p:tav>
                                        <p:tav tm="100000">
                                          <p:val>
                                            <p:strVal val="#ppt_x"/>
                                          </p:val>
                                        </p:tav>
                                      </p:tavLst>
                                    </p:anim>
                                    <p:anim calcmode="lin" valueType="num">
                                      <p:cBhvr additive="base">
                                        <p:cTn id="10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nodeType="clickEffect">
                                  <p:stCondLst>
                                    <p:cond delay="0"/>
                                  </p:stCondLst>
                                  <p:childTnLst>
                                    <p:set>
                                      <p:cBhvr>
                                        <p:cTn id="113" dur="750" fill="hold">
                                          <p:stCondLst>
                                            <p:cond delay="0"/>
                                          </p:stCondLst>
                                        </p:cTn>
                                        <p:tgtEl>
                                          <p:spTgt spid="30"/>
                                        </p:tgtEl>
                                        <p:attrNameLst>
                                          <p:attrName>style.visibility</p:attrName>
                                        </p:attrNameLst>
                                      </p:cBhvr>
                                      <p:to>
                                        <p:strVal val="visible"/>
                                      </p:to>
                                    </p:set>
                                    <p:animEffect transition="in" filter="circle(in)">
                                      <p:cBhvr>
                                        <p:cTn id="114" dur="750"/>
                                        <p:tgtEl>
                                          <p:spTgt spid="30"/>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6" presetClass="entr" presetSubtype="16" fill="hold" nodeType="clickEffect">
                                  <p:stCondLst>
                                    <p:cond delay="0"/>
                                  </p:stCondLst>
                                  <p:childTnLst>
                                    <p:set>
                                      <p:cBhvr>
                                        <p:cTn id="118" dur="750" fill="hold">
                                          <p:stCondLst>
                                            <p:cond delay="0"/>
                                          </p:stCondLst>
                                        </p:cTn>
                                        <p:tgtEl>
                                          <p:spTgt spid="45"/>
                                        </p:tgtEl>
                                        <p:attrNameLst>
                                          <p:attrName>style.visibility</p:attrName>
                                        </p:attrNameLst>
                                      </p:cBhvr>
                                      <p:to>
                                        <p:strVal val="visible"/>
                                      </p:to>
                                    </p:set>
                                    <p:animEffect transition="in" filter="circle(in)">
                                      <p:cBhvr>
                                        <p:cTn id="119" dur="750"/>
                                        <p:tgtEl>
                                          <p:spTgt spid="45"/>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mediacall" presetSubtype="0" fill="hold" nodeType="clickEffect">
                                  <p:stCondLst>
                                    <p:cond delay="0"/>
                                  </p:stCondLst>
                                  <p:childTnLst>
                                    <p:cmd type="call" cmd="playFrom(0.0)">
                                      <p:cBhvr>
                                        <p:cTn id="123" dur="39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4" fill="hold" display="0">
                  <p:stCondLst>
                    <p:cond delay="indefinite"/>
                  </p:stCondLst>
                  <p:endCondLst>
                    <p:cond evt="onStopAudio" delay="0">
                      <p:tgtEl>
                        <p:sldTgt/>
                      </p:tgtEl>
                    </p:cond>
                  </p:endCondLst>
                </p:cTn>
                <p:tgtEl>
                  <p:spTgt spid="3"/>
                </p:tgtEl>
              </p:cMediaNode>
            </p:audio>
          </p:childTnLst>
        </p:cTn>
      </p:par>
    </p:tnLst>
    <p:bldLst>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35083-3335-78CC-8180-B7FE259F68C3}"/>
            </a:ext>
          </a:extLst>
        </p:cNvPr>
        <p:cNvGrpSpPr/>
        <p:nvPr/>
      </p:nvGrpSpPr>
      <p:grpSpPr>
        <a:xfrm>
          <a:off x="0" y="0"/>
          <a:ext cx="0" cy="0"/>
          <a:chOff x="0" y="0"/>
          <a:chExt cx="0" cy="0"/>
        </a:xfrm>
      </p:grpSpPr>
      <p:sp>
        <p:nvSpPr>
          <p:cNvPr id="8194" name="Freeform 2">
            <a:extLst>
              <a:ext uri="{FF2B5EF4-FFF2-40B4-BE49-F238E27FC236}">
                <a16:creationId xmlns:a16="http://schemas.microsoft.com/office/drawing/2014/main" id="{B175883B-990C-4BD1-5240-B8ADA247596D}"/>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C88D1706-8E12-8F5C-A037-E1002EA46251}"/>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53CF7729-A3D5-EC62-493F-117B3BB85447}"/>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96F79F7A-9BDC-F84B-5035-313DC6872E36}"/>
              </a:ext>
            </a:extLst>
          </p:cNvPr>
          <p:cNvSpPr txBox="1">
            <a:spLocks noChangeArrowheads="1"/>
          </p:cNvSpPr>
          <p:nvPr/>
        </p:nvSpPr>
        <p:spPr bwMode="auto">
          <a:xfrm>
            <a:off x="1780128" y="1653646"/>
            <a:ext cx="8791980"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Sales executive /seɪlz ɪɡˈzɛkjʊtɪv/: nhân viên bán hàng, giám đốc bán hàng</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Talk /tɔːk/: nói chuyện</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Sold out /səʊld aʊt/: bán hết, cháy hàng</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Strategies /ˈstrætɪdʒiz/: chiến lược</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Demonstrat</a:t>
            </a:r>
            <a:r>
              <a:rPr lang="en-US" altLang="en-US" sz="2000">
                <a:solidFill>
                  <a:srgbClr val="000000"/>
                </a:solidFill>
                <a:latin typeface="SVN-Gilroy" panose="00000500000000000000" pitchFamily="50" charset="0"/>
              </a:rPr>
              <a:t>e</a:t>
            </a:r>
            <a:r>
              <a:rPr lang="vi-VN" altLang="en-US" sz="2000">
                <a:solidFill>
                  <a:srgbClr val="000000"/>
                </a:solidFill>
                <a:latin typeface="SVN-Gilroy" panose="00000500000000000000" pitchFamily="50" charset="0"/>
              </a:rPr>
              <a:t> /ˈdɛmənstreɪt/: trình bày, biểu diễn</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Trade show /treɪd ʃoʊ/: hội chợ thương mại</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Appliance /əˈplaɪəns/: thiết bị, dụng cụ (thường dùng trong gia đình)</a:t>
            </a:r>
          </a:p>
        </p:txBody>
      </p:sp>
      <p:pic>
        <p:nvPicPr>
          <p:cNvPr id="4" name="Picture 3" descr="A blue and orange text on a black background&#10;&#10;Description automatically generated">
            <a:extLst>
              <a:ext uri="{FF2B5EF4-FFF2-40B4-BE49-F238E27FC236}">
                <a16:creationId xmlns:a16="http://schemas.microsoft.com/office/drawing/2014/main" id="{5D20202F-6DFD-27B5-2113-F35DA6C2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2007520387"/>
      </p:ext>
    </p:extLst>
  </p:cSld>
  <p:clrMapOvr>
    <a:masterClrMapping/>
  </p:clrMapOvr>
  <p:transition spd="slow">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5C9AB-D8BA-873B-9487-9C1C0219FB09}"/>
            </a:ext>
          </a:extLst>
        </p:cNvPr>
        <p:cNvGrpSpPr/>
        <p:nvPr/>
      </p:nvGrpSpPr>
      <p:grpSpPr>
        <a:xfrm>
          <a:off x="0" y="0"/>
          <a:ext cx="0" cy="0"/>
          <a:chOff x="0" y="0"/>
          <a:chExt cx="0" cy="0"/>
        </a:xfrm>
      </p:grpSpPr>
      <p:sp>
        <p:nvSpPr>
          <p:cNvPr id="9" name="Rounded Rectangle 44">
            <a:extLst>
              <a:ext uri="{FF2B5EF4-FFF2-40B4-BE49-F238E27FC236}">
                <a16:creationId xmlns:a16="http://schemas.microsoft.com/office/drawing/2014/main" id="{FF0A1AE3-1610-0205-C72B-64A2652584CF}"/>
              </a:ext>
            </a:extLst>
          </p:cNvPr>
          <p:cNvSpPr/>
          <p:nvPr/>
        </p:nvSpPr>
        <p:spPr>
          <a:xfrm>
            <a:off x="5009044" y="5699614"/>
            <a:ext cx="1270571" cy="3146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5" name="TextBox 5">
            <a:extLst>
              <a:ext uri="{FF2B5EF4-FFF2-40B4-BE49-F238E27FC236}">
                <a16:creationId xmlns:a16="http://schemas.microsoft.com/office/drawing/2014/main" id="{85436084-8303-4927-509C-08F547D808C9}"/>
              </a:ext>
            </a:extLst>
          </p:cNvPr>
          <p:cNvSpPr txBox="1"/>
          <p:nvPr/>
        </p:nvSpPr>
        <p:spPr>
          <a:xfrm>
            <a:off x="4903173" y="663526"/>
            <a:ext cx="7132616" cy="5931161"/>
          </a:xfrm>
          <a:prstGeom prst="rect">
            <a:avLst/>
          </a:prstGeom>
          <a:noFill/>
          <a:ln>
            <a:solidFill>
              <a:srgbClr val="0037F4"/>
            </a:solidFill>
          </a:ln>
        </p:spPr>
        <p:txBody>
          <a:bodyPr lIns="33867" tIns="33867" rIns="33867" bIns="33867" anchor="ctr"/>
          <a:lstStyle/>
          <a:p>
            <a:pPr algn="ctr">
              <a:lnSpc>
                <a:spcPts val="1737"/>
              </a:lnSpc>
              <a:defRPr/>
            </a:pPr>
            <a:endParaRPr sz="1200">
              <a:latin typeface="SVN-Gilroy" panose="00000500000000000000" pitchFamily="50" charset="0"/>
            </a:endParaRPr>
          </a:p>
        </p:txBody>
      </p:sp>
      <p:sp>
        <p:nvSpPr>
          <p:cNvPr id="26" name="Rounded Rectangle 42">
            <a:extLst>
              <a:ext uri="{FF2B5EF4-FFF2-40B4-BE49-F238E27FC236}">
                <a16:creationId xmlns:a16="http://schemas.microsoft.com/office/drawing/2014/main" id="{0FD6C5B3-1AA8-1FE9-3370-29AF79B73C0E}"/>
              </a:ext>
            </a:extLst>
          </p:cNvPr>
          <p:cNvSpPr/>
          <p:nvPr/>
        </p:nvSpPr>
        <p:spPr>
          <a:xfrm>
            <a:off x="5021145" y="1468194"/>
            <a:ext cx="2427619" cy="33544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grpSp>
        <p:nvGrpSpPr>
          <p:cNvPr id="10" name="Group 10">
            <a:extLst>
              <a:ext uri="{FF2B5EF4-FFF2-40B4-BE49-F238E27FC236}">
                <a16:creationId xmlns:a16="http://schemas.microsoft.com/office/drawing/2014/main" id="{66112122-0D9A-7B33-62BF-20087562CD30}"/>
              </a:ext>
            </a:extLst>
          </p:cNvPr>
          <p:cNvGrpSpPr/>
          <p:nvPr/>
        </p:nvGrpSpPr>
        <p:grpSpPr>
          <a:xfrm>
            <a:off x="156211" y="2084043"/>
            <a:ext cx="458373" cy="440987"/>
            <a:chOff x="0" y="0"/>
            <a:chExt cx="812800" cy="812800"/>
          </a:xfrm>
          <a:solidFill>
            <a:srgbClr val="0037F4"/>
          </a:solidFill>
        </p:grpSpPr>
        <p:sp>
          <p:nvSpPr>
            <p:cNvPr id="11" name="Freeform 11">
              <a:extLst>
                <a:ext uri="{FF2B5EF4-FFF2-40B4-BE49-F238E27FC236}">
                  <a16:creationId xmlns:a16="http://schemas.microsoft.com/office/drawing/2014/main" id="{9CF535E1-C881-6711-F347-C5C64EF251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2" name="TextBox 12">
              <a:extLst>
                <a:ext uri="{FF2B5EF4-FFF2-40B4-BE49-F238E27FC236}">
                  <a16:creationId xmlns:a16="http://schemas.microsoft.com/office/drawing/2014/main" id="{EA1383A0-5841-176E-7966-3C4FDFD2891A}"/>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1</a:t>
              </a:r>
              <a:endParaRPr lang="en-US" sz="1667" b="1" dirty="0">
                <a:solidFill>
                  <a:srgbClr val="FFFFFF"/>
                </a:solidFill>
                <a:latin typeface="SVN-Gilroy" panose="00000500000000000000" pitchFamily="50" charset="0"/>
              </a:endParaRPr>
            </a:p>
          </p:txBody>
        </p:sp>
      </p:grpSp>
      <p:sp>
        <p:nvSpPr>
          <p:cNvPr id="13" name="TextBox 13">
            <a:extLst>
              <a:ext uri="{FF2B5EF4-FFF2-40B4-BE49-F238E27FC236}">
                <a16:creationId xmlns:a16="http://schemas.microsoft.com/office/drawing/2014/main" id="{5763326A-3CAA-0E71-C778-0584D5B43149}"/>
              </a:ext>
            </a:extLst>
          </p:cNvPr>
          <p:cNvSpPr txBox="1">
            <a:spLocks noChangeArrowheads="1"/>
          </p:cNvSpPr>
          <p:nvPr/>
        </p:nvSpPr>
        <p:spPr bwMode="auto">
          <a:xfrm>
            <a:off x="708005" y="2209203"/>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solidFill>
                  <a:srgbClr val="000000"/>
                </a:solidFill>
                <a:latin typeface="SVN-Gilroy" panose="00000500000000000000" pitchFamily="50" charset="0"/>
              </a:rPr>
              <a:t>Who is the man?</a:t>
            </a:r>
            <a:endParaRPr lang="en-US" altLang="en-US" sz="1600" b="1" dirty="0">
              <a:solidFill>
                <a:srgbClr val="000000"/>
              </a:solidFill>
              <a:latin typeface="SVN-Gilroy" panose="00000500000000000000" pitchFamily="50" charset="0"/>
            </a:endParaRPr>
          </a:p>
        </p:txBody>
      </p:sp>
      <p:grpSp>
        <p:nvGrpSpPr>
          <p:cNvPr id="15" name="Group 15">
            <a:extLst>
              <a:ext uri="{FF2B5EF4-FFF2-40B4-BE49-F238E27FC236}">
                <a16:creationId xmlns:a16="http://schemas.microsoft.com/office/drawing/2014/main" id="{08ED31C3-BCF2-6D95-C774-8F300E18E64E}"/>
              </a:ext>
            </a:extLst>
          </p:cNvPr>
          <p:cNvGrpSpPr/>
          <p:nvPr/>
        </p:nvGrpSpPr>
        <p:grpSpPr>
          <a:xfrm>
            <a:off x="149656" y="3571162"/>
            <a:ext cx="458286" cy="443873"/>
            <a:chOff x="0" y="0"/>
            <a:chExt cx="812800" cy="812800"/>
          </a:xfrm>
          <a:solidFill>
            <a:srgbClr val="0037F4"/>
          </a:solidFill>
        </p:grpSpPr>
        <p:sp>
          <p:nvSpPr>
            <p:cNvPr id="16" name="Freeform 16">
              <a:extLst>
                <a:ext uri="{FF2B5EF4-FFF2-40B4-BE49-F238E27FC236}">
                  <a16:creationId xmlns:a16="http://schemas.microsoft.com/office/drawing/2014/main" id="{75DB37C2-D83B-FB6B-0A92-0EE0CE5BA2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7" name="TextBox 17">
              <a:extLst>
                <a:ext uri="{FF2B5EF4-FFF2-40B4-BE49-F238E27FC236}">
                  <a16:creationId xmlns:a16="http://schemas.microsoft.com/office/drawing/2014/main" id="{4ED63D8D-9EC6-5454-3D90-4E125F8126FD}"/>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2</a:t>
              </a:r>
              <a:endParaRPr lang="en-US" sz="1667" b="1" dirty="0">
                <a:solidFill>
                  <a:srgbClr val="FFFFFF"/>
                </a:solidFill>
                <a:latin typeface="SVN-Gilroy" panose="00000500000000000000" pitchFamily="50" charset="0"/>
              </a:endParaRPr>
            </a:p>
          </p:txBody>
        </p:sp>
      </p:grpSp>
      <p:grpSp>
        <p:nvGrpSpPr>
          <p:cNvPr id="20" name="Group 15">
            <a:extLst>
              <a:ext uri="{FF2B5EF4-FFF2-40B4-BE49-F238E27FC236}">
                <a16:creationId xmlns:a16="http://schemas.microsoft.com/office/drawing/2014/main" id="{0EED4B63-FC6F-62C5-4065-E302B47AB10E}"/>
              </a:ext>
            </a:extLst>
          </p:cNvPr>
          <p:cNvGrpSpPr/>
          <p:nvPr/>
        </p:nvGrpSpPr>
        <p:grpSpPr>
          <a:xfrm>
            <a:off x="156211" y="5208210"/>
            <a:ext cx="458373" cy="440987"/>
            <a:chOff x="0" y="0"/>
            <a:chExt cx="812800" cy="812800"/>
          </a:xfrm>
          <a:solidFill>
            <a:srgbClr val="0037F4"/>
          </a:solidFill>
        </p:grpSpPr>
        <p:sp>
          <p:nvSpPr>
            <p:cNvPr id="21" name="Freeform 16">
              <a:extLst>
                <a:ext uri="{FF2B5EF4-FFF2-40B4-BE49-F238E27FC236}">
                  <a16:creationId xmlns:a16="http://schemas.microsoft.com/office/drawing/2014/main" id="{2F2D3BC0-DBCE-C7DD-4E31-93BFF85170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22" name="TextBox 17">
              <a:extLst>
                <a:ext uri="{FF2B5EF4-FFF2-40B4-BE49-F238E27FC236}">
                  <a16:creationId xmlns:a16="http://schemas.microsoft.com/office/drawing/2014/main" id="{A36A5C9F-C4FF-D795-A8B1-CDE3637FDC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3</a:t>
              </a:r>
              <a:endParaRPr lang="en-US" sz="1667" b="1" dirty="0">
                <a:solidFill>
                  <a:srgbClr val="FFFFFF"/>
                </a:solidFill>
                <a:latin typeface="SVN-Gilroy" panose="00000500000000000000" pitchFamily="50" charset="0"/>
              </a:endParaRPr>
            </a:p>
          </p:txBody>
        </p:sp>
      </p:grpSp>
      <p:sp>
        <p:nvSpPr>
          <p:cNvPr id="27" name="TextBox 13">
            <a:extLst>
              <a:ext uri="{FF2B5EF4-FFF2-40B4-BE49-F238E27FC236}">
                <a16:creationId xmlns:a16="http://schemas.microsoft.com/office/drawing/2014/main" id="{4632ADA0-16B2-B178-041D-EC844659D816}"/>
              </a:ext>
            </a:extLst>
          </p:cNvPr>
          <p:cNvSpPr txBox="1">
            <a:spLocks noChangeArrowheads="1"/>
          </p:cNvSpPr>
          <p:nvPr/>
        </p:nvSpPr>
        <p:spPr bwMode="auto">
          <a:xfrm>
            <a:off x="703045" y="3708222"/>
            <a:ext cx="4033040"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latin typeface="SVN-Gilroy" panose="00000500000000000000" pitchFamily="50" charset="0"/>
              </a:rPr>
              <a:t>What does the woman complain about?</a:t>
            </a:r>
            <a:endParaRPr lang="en-US" altLang="en-US" sz="1600" b="1" dirty="0">
              <a:latin typeface="SVN-Gilroy" panose="00000500000000000000" pitchFamily="50" charset="0"/>
            </a:endParaRPr>
          </a:p>
        </p:txBody>
      </p:sp>
      <p:sp>
        <p:nvSpPr>
          <p:cNvPr id="28" name="TextBox 13">
            <a:extLst>
              <a:ext uri="{FF2B5EF4-FFF2-40B4-BE49-F238E27FC236}">
                <a16:creationId xmlns:a16="http://schemas.microsoft.com/office/drawing/2014/main" id="{D225DB1F-DE85-6659-9521-98890A2420CB}"/>
              </a:ext>
            </a:extLst>
          </p:cNvPr>
          <p:cNvSpPr txBox="1">
            <a:spLocks noChangeArrowheads="1"/>
          </p:cNvSpPr>
          <p:nvPr/>
        </p:nvSpPr>
        <p:spPr bwMode="auto">
          <a:xfrm>
            <a:off x="704504" y="5258600"/>
            <a:ext cx="4060601" cy="43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solidFill>
                  <a:srgbClr val="000000"/>
                </a:solidFill>
                <a:latin typeface="SVN-Gilroy" panose="00000500000000000000" pitchFamily="50" charset="0"/>
              </a:rPr>
              <a:t>Look at the graphic. Which apartment does the man mention?</a:t>
            </a:r>
            <a:endParaRPr lang="en-US" altLang="en-US" sz="1600" b="1" dirty="0">
              <a:solidFill>
                <a:srgbClr val="000000"/>
              </a:solidFill>
              <a:latin typeface="SVN-Gilroy" panose="00000500000000000000" pitchFamily="50" charset="0"/>
            </a:endParaRPr>
          </a:p>
        </p:txBody>
      </p:sp>
      <p:sp>
        <p:nvSpPr>
          <p:cNvPr id="18" name="Rounded Rectangle 17">
            <a:extLst>
              <a:ext uri="{FF2B5EF4-FFF2-40B4-BE49-F238E27FC236}">
                <a16:creationId xmlns:a16="http://schemas.microsoft.com/office/drawing/2014/main" id="{C8C31322-DD9A-08C1-E184-10084F7100C4}"/>
              </a:ext>
            </a:extLst>
          </p:cNvPr>
          <p:cNvSpPr/>
          <p:nvPr/>
        </p:nvSpPr>
        <p:spPr>
          <a:xfrm>
            <a:off x="643281" y="2472671"/>
            <a:ext cx="2319539" cy="26865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9" name="TextBox 14">
            <a:extLst>
              <a:ext uri="{FF2B5EF4-FFF2-40B4-BE49-F238E27FC236}">
                <a16:creationId xmlns:a16="http://schemas.microsoft.com/office/drawing/2014/main" id="{6D5B086C-3868-36CA-8C51-9808752A0101}"/>
              </a:ext>
            </a:extLst>
          </p:cNvPr>
          <p:cNvSpPr txBox="1">
            <a:spLocks noChangeArrowheads="1"/>
          </p:cNvSpPr>
          <p:nvPr/>
        </p:nvSpPr>
        <p:spPr bwMode="auto">
          <a:xfrm>
            <a:off x="732064" y="2471543"/>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r>
              <a:rPr lang="en-GB" altLang="en-US" sz="1600">
                <a:solidFill>
                  <a:srgbClr val="000000"/>
                </a:solidFill>
                <a:latin typeface="SVN-Gilroy" panose="00000500000000000000" pitchFamily="50" charset="0"/>
              </a:rPr>
              <a:t>(A) A building manager</a:t>
            </a:r>
          </a:p>
          <a:p>
            <a:pPr algn="just"/>
            <a:r>
              <a:rPr lang="en-GB" altLang="en-US" sz="1600">
                <a:solidFill>
                  <a:srgbClr val="000000"/>
                </a:solidFill>
                <a:latin typeface="SVN-Gilroy" panose="00000500000000000000" pitchFamily="50" charset="0"/>
              </a:rPr>
              <a:t>(B) A delivery driver</a:t>
            </a:r>
          </a:p>
          <a:p>
            <a:pPr algn="just"/>
            <a:r>
              <a:rPr lang="en-GB" altLang="en-US" sz="1600">
                <a:solidFill>
                  <a:srgbClr val="000000"/>
                </a:solidFill>
                <a:latin typeface="SVN-Gilroy" panose="00000500000000000000" pitchFamily="50" charset="0"/>
              </a:rPr>
              <a:t>(C) A repair person</a:t>
            </a:r>
          </a:p>
          <a:p>
            <a:pPr algn="just"/>
            <a:r>
              <a:rPr lang="en-GB" altLang="en-US" sz="1600">
                <a:solidFill>
                  <a:srgbClr val="000000"/>
                </a:solidFill>
                <a:latin typeface="SVN-Gilroy" panose="00000500000000000000" pitchFamily="50" charset="0"/>
              </a:rPr>
              <a:t>(D) An interior decorator</a:t>
            </a:r>
          </a:p>
        </p:txBody>
      </p:sp>
      <p:sp>
        <p:nvSpPr>
          <p:cNvPr id="23" name="Rounded Rectangle 22">
            <a:extLst>
              <a:ext uri="{FF2B5EF4-FFF2-40B4-BE49-F238E27FC236}">
                <a16:creationId xmlns:a16="http://schemas.microsoft.com/office/drawing/2014/main" id="{469E4FF6-AA4D-1772-A720-CD117C339E0C}"/>
              </a:ext>
            </a:extLst>
          </p:cNvPr>
          <p:cNvSpPr/>
          <p:nvPr/>
        </p:nvSpPr>
        <p:spPr>
          <a:xfrm>
            <a:off x="643281" y="4211276"/>
            <a:ext cx="3488629" cy="26865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24" name="TextBox 14">
            <a:extLst>
              <a:ext uri="{FF2B5EF4-FFF2-40B4-BE49-F238E27FC236}">
                <a16:creationId xmlns:a16="http://schemas.microsoft.com/office/drawing/2014/main" id="{80D8DD5B-6B2B-2EF4-1EF0-4E99B80B8A54}"/>
              </a:ext>
            </a:extLst>
          </p:cNvPr>
          <p:cNvSpPr txBox="1">
            <a:spLocks noChangeArrowheads="1"/>
          </p:cNvSpPr>
          <p:nvPr/>
        </p:nvSpPr>
        <p:spPr bwMode="auto">
          <a:xfrm>
            <a:off x="727502" y="3975272"/>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1600">
                <a:solidFill>
                  <a:srgbClr val="000000"/>
                </a:solidFill>
                <a:latin typeface="SVN-Gilroy" panose="00000500000000000000" pitchFamily="50" charset="0"/>
              </a:rPr>
              <a:t>(A) The high cost of a service</a:t>
            </a:r>
          </a:p>
          <a:p>
            <a:r>
              <a:rPr lang="en-GB" altLang="en-US" sz="1600">
                <a:solidFill>
                  <a:srgbClr val="000000"/>
                </a:solidFill>
                <a:latin typeface="SVN-Gilroy" panose="00000500000000000000" pitchFamily="50" charset="0"/>
              </a:rPr>
              <a:t>(B) The noise outside her apartment</a:t>
            </a:r>
          </a:p>
          <a:p>
            <a:r>
              <a:rPr lang="en-GB" altLang="en-US" sz="1600">
                <a:solidFill>
                  <a:srgbClr val="000000"/>
                </a:solidFill>
                <a:latin typeface="SVN-Gilroy" panose="00000500000000000000" pitchFamily="50" charset="0"/>
              </a:rPr>
              <a:t>(C) The length of a renovation project</a:t>
            </a:r>
          </a:p>
          <a:p>
            <a:r>
              <a:rPr lang="en-GB" altLang="en-US" sz="1600">
                <a:solidFill>
                  <a:srgbClr val="000000"/>
                </a:solidFill>
                <a:latin typeface="SVN-Gilroy" panose="00000500000000000000" pitchFamily="50" charset="0"/>
              </a:rPr>
              <a:t>(D) The limited access to parking</a:t>
            </a:r>
          </a:p>
        </p:txBody>
      </p:sp>
      <p:sp>
        <p:nvSpPr>
          <p:cNvPr id="30" name="Rounded Rectangle 29">
            <a:extLst>
              <a:ext uri="{FF2B5EF4-FFF2-40B4-BE49-F238E27FC236}">
                <a16:creationId xmlns:a16="http://schemas.microsoft.com/office/drawing/2014/main" id="{14DE1229-3F94-FE1A-D36F-2BCD38BCC124}"/>
              </a:ext>
            </a:extLst>
          </p:cNvPr>
          <p:cNvSpPr/>
          <p:nvPr/>
        </p:nvSpPr>
        <p:spPr>
          <a:xfrm>
            <a:off x="643281" y="6418530"/>
            <a:ext cx="1886949" cy="28439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31" name="TextBox 14">
            <a:extLst>
              <a:ext uri="{FF2B5EF4-FFF2-40B4-BE49-F238E27FC236}">
                <a16:creationId xmlns:a16="http://schemas.microsoft.com/office/drawing/2014/main" id="{40070CF8-F98C-BCB7-3813-A5F62CBC85CD}"/>
              </a:ext>
            </a:extLst>
          </p:cNvPr>
          <p:cNvSpPr txBox="1">
            <a:spLocks noChangeArrowheads="1"/>
          </p:cNvSpPr>
          <p:nvPr/>
        </p:nvSpPr>
        <p:spPr bwMode="auto">
          <a:xfrm>
            <a:off x="704504" y="5704282"/>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1600">
                <a:solidFill>
                  <a:srgbClr val="000000"/>
                </a:solidFill>
                <a:latin typeface="SVN-Gilroy" panose="00000500000000000000" pitchFamily="50" charset="0"/>
              </a:rPr>
              <a:t>(A) Apartment 200</a:t>
            </a:r>
          </a:p>
          <a:p>
            <a:r>
              <a:rPr lang="en-GB" altLang="en-US" sz="1600">
                <a:solidFill>
                  <a:srgbClr val="000000"/>
                </a:solidFill>
                <a:latin typeface="SVN-Gilroy" panose="00000500000000000000" pitchFamily="50" charset="0"/>
              </a:rPr>
              <a:t>(B) Apartment 201</a:t>
            </a:r>
          </a:p>
          <a:p>
            <a:r>
              <a:rPr lang="en-GB" altLang="en-US" sz="1600">
                <a:solidFill>
                  <a:srgbClr val="000000"/>
                </a:solidFill>
                <a:latin typeface="SVN-Gilroy" panose="00000500000000000000" pitchFamily="50" charset="0"/>
              </a:rPr>
              <a:t>(C) Apartment 202</a:t>
            </a:r>
          </a:p>
          <a:p>
            <a:r>
              <a:rPr lang="en-GB" altLang="en-US" sz="1600">
                <a:solidFill>
                  <a:srgbClr val="000000"/>
                </a:solidFill>
                <a:latin typeface="SVN-Gilroy" panose="00000500000000000000" pitchFamily="50" charset="0"/>
              </a:rPr>
              <a:t>(D) Apartment 203</a:t>
            </a:r>
          </a:p>
        </p:txBody>
      </p:sp>
      <p:sp>
        <p:nvSpPr>
          <p:cNvPr id="43" name="Rounded Rectangle 42">
            <a:extLst>
              <a:ext uri="{FF2B5EF4-FFF2-40B4-BE49-F238E27FC236}">
                <a16:creationId xmlns:a16="http://schemas.microsoft.com/office/drawing/2014/main" id="{EA8270F1-E7F0-0E03-188F-EC6EA6A974C0}"/>
              </a:ext>
            </a:extLst>
          </p:cNvPr>
          <p:cNvSpPr/>
          <p:nvPr/>
        </p:nvSpPr>
        <p:spPr>
          <a:xfrm>
            <a:off x="6702438" y="1090855"/>
            <a:ext cx="4342281" cy="33864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4" name="Rounded Rectangle 43">
            <a:extLst>
              <a:ext uri="{FF2B5EF4-FFF2-40B4-BE49-F238E27FC236}">
                <a16:creationId xmlns:a16="http://schemas.microsoft.com/office/drawing/2014/main" id="{FA6CBD53-4264-ABA3-5E57-946481059E02}"/>
              </a:ext>
            </a:extLst>
          </p:cNvPr>
          <p:cNvSpPr/>
          <p:nvPr/>
        </p:nvSpPr>
        <p:spPr>
          <a:xfrm>
            <a:off x="4978591" y="4145841"/>
            <a:ext cx="6485907" cy="34384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5" name="Rounded Rectangle 44">
            <a:extLst>
              <a:ext uri="{FF2B5EF4-FFF2-40B4-BE49-F238E27FC236}">
                <a16:creationId xmlns:a16="http://schemas.microsoft.com/office/drawing/2014/main" id="{467DC2AD-D34A-9F8D-A0D7-28175D991E52}"/>
              </a:ext>
            </a:extLst>
          </p:cNvPr>
          <p:cNvSpPr/>
          <p:nvPr/>
        </p:nvSpPr>
        <p:spPr>
          <a:xfrm>
            <a:off x="5009045" y="5312170"/>
            <a:ext cx="6724044" cy="3146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7" name="TextBox 9">
            <a:extLst>
              <a:ext uri="{FF2B5EF4-FFF2-40B4-BE49-F238E27FC236}">
                <a16:creationId xmlns:a16="http://schemas.microsoft.com/office/drawing/2014/main" id="{23B8F739-AC0B-57A2-1BBB-CA535A56E6A4}"/>
              </a:ext>
            </a:extLst>
          </p:cNvPr>
          <p:cNvSpPr txBox="1">
            <a:spLocks noChangeArrowheads="1"/>
          </p:cNvSpPr>
          <p:nvPr/>
        </p:nvSpPr>
        <p:spPr bwMode="auto">
          <a:xfrm>
            <a:off x="5066457" y="1076832"/>
            <a:ext cx="6855333"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Hello, Tara. This is Sam Watson, the ......................... ................... .................... . Your rental agreement expires July first, and I was wondering if you’re planning to renew it.</a:t>
            </a:r>
          </a:p>
          <a:p>
            <a:pPr lvl="0">
              <a:lnSpc>
                <a:spcPct val="125000"/>
              </a:lnSpc>
            </a:pPr>
            <a:r>
              <a:rPr lang="en-GB" altLang="en-US" sz="2000" b="1">
                <a:solidFill>
                  <a:prstClr val="black"/>
                </a:solidFill>
                <a:latin typeface="SVN-Gilroy" panose="00000500000000000000" pitchFamily="50" charset="0"/>
              </a:rPr>
              <a:t>W:</a:t>
            </a:r>
            <a:r>
              <a:rPr lang="en-GB" altLang="en-US" sz="2000">
                <a:solidFill>
                  <a:prstClr val="black"/>
                </a:solidFill>
                <a:latin typeface="SVN-Gilroy" panose="00000500000000000000" pitchFamily="50" charset="0"/>
              </a:rPr>
              <a:t> Hi, Sam. To be honest, I haven’t decided yet. I like the apartment building and amenities, but I ............ ............. the location of my ......................... .</a:t>
            </a:r>
          </a:p>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Oh, what’s the problem?</a:t>
            </a:r>
          </a:p>
          <a:p>
            <a:pPr lvl="0">
              <a:lnSpc>
                <a:spcPct val="125000"/>
              </a:lnSpc>
            </a:pPr>
            <a:r>
              <a:rPr lang="en-GB" altLang="en-US" sz="2000" b="1">
                <a:solidFill>
                  <a:prstClr val="black"/>
                </a:solidFill>
                <a:latin typeface="SVN-Gilroy" panose="00000500000000000000" pitchFamily="50" charset="0"/>
              </a:rPr>
              <a:t>W: </a:t>
            </a:r>
            <a:r>
              <a:rPr lang="en-GB" altLang="en-US" sz="2000">
                <a:solidFill>
                  <a:prstClr val="black"/>
                </a:solidFill>
                <a:latin typeface="SVN-Gilroy" panose="00000500000000000000" pitchFamily="50" charset="0"/>
              </a:rPr>
              <a:t>Well, I have the corner unit across from the stairs. I .................... people ................... when they’re on the stairs.</a:t>
            </a:r>
          </a:p>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I understand. Well, there’s another apartment available on that same floor that I think you’d like. It’s also a ...............................  , but it’s the one ................. ………......... from the stairs.</a:t>
            </a:r>
          </a:p>
          <a:p>
            <a:pPr lvl="0">
              <a:lnSpc>
                <a:spcPct val="125000"/>
              </a:lnSpc>
            </a:pPr>
            <a:r>
              <a:rPr lang="en-GB" altLang="en-US" sz="2000" b="1">
                <a:solidFill>
                  <a:prstClr val="black"/>
                </a:solidFill>
                <a:latin typeface="SVN-Gilroy" panose="00000500000000000000" pitchFamily="50" charset="0"/>
              </a:rPr>
              <a:t>W: </a:t>
            </a:r>
            <a:r>
              <a:rPr lang="en-GB" altLang="en-US" sz="2000">
                <a:solidFill>
                  <a:prstClr val="black"/>
                </a:solidFill>
                <a:latin typeface="SVN-Gilroy" panose="00000500000000000000" pitchFamily="50" charset="0"/>
              </a:rPr>
              <a:t>That sounds good. Could I see it?</a:t>
            </a:r>
          </a:p>
        </p:txBody>
      </p:sp>
      <p:sp>
        <p:nvSpPr>
          <p:cNvPr id="50" name="Text Box 49">
            <a:extLst>
              <a:ext uri="{FF2B5EF4-FFF2-40B4-BE49-F238E27FC236}">
                <a16:creationId xmlns:a16="http://schemas.microsoft.com/office/drawing/2014/main" id="{203A2914-F82D-F4BA-8172-75E2565CA960}"/>
              </a:ext>
            </a:extLst>
          </p:cNvPr>
          <p:cNvSpPr txBox="1">
            <a:spLocks noChangeArrowheads="1"/>
          </p:cNvSpPr>
          <p:nvPr/>
        </p:nvSpPr>
        <p:spPr bwMode="auto">
          <a:xfrm>
            <a:off x="9497263" y="1048273"/>
            <a:ext cx="1464520" cy="35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apartment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15499AC5-173D-9D16-93AD-F0B6F5F92C82}"/>
              </a:ext>
            </a:extLst>
          </p:cNvPr>
          <p:cNvSpPr txBox="1">
            <a:spLocks noChangeArrowheads="1"/>
          </p:cNvSpPr>
          <p:nvPr/>
        </p:nvSpPr>
        <p:spPr bwMode="auto">
          <a:xfrm>
            <a:off x="5119265" y="1422277"/>
            <a:ext cx="2256648" cy="33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building manager</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620A04CB-5766-B27C-1118-30024FBA523E}"/>
              </a:ext>
            </a:extLst>
          </p:cNvPr>
          <p:cNvSpPr txBox="1">
            <a:spLocks noChangeArrowheads="1"/>
          </p:cNvSpPr>
          <p:nvPr/>
        </p:nvSpPr>
        <p:spPr bwMode="auto">
          <a:xfrm>
            <a:off x="9781575" y="2561824"/>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don’t like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2A213E18-E398-DC82-DD40-86A88ABD62B2}"/>
              </a:ext>
            </a:extLst>
          </p:cNvPr>
          <p:cNvSpPr txBox="1">
            <a:spLocks noChangeArrowheads="1"/>
          </p:cNvSpPr>
          <p:nvPr/>
        </p:nvSpPr>
        <p:spPr bwMode="auto">
          <a:xfrm>
            <a:off x="5037761" y="4083637"/>
            <a:ext cx="1241854" cy="35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can hear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8" name="Text Box 54">
            <a:extLst>
              <a:ext uri="{FF2B5EF4-FFF2-40B4-BE49-F238E27FC236}">
                <a16:creationId xmlns:a16="http://schemas.microsoft.com/office/drawing/2014/main" id="{0FF026A2-68B4-6B67-8E8B-459D9844BDBA}"/>
              </a:ext>
            </a:extLst>
          </p:cNvPr>
          <p:cNvSpPr txBox="1">
            <a:spLocks noChangeArrowheads="1"/>
          </p:cNvSpPr>
          <p:nvPr/>
        </p:nvSpPr>
        <p:spPr bwMode="auto">
          <a:xfrm>
            <a:off x="5196965" y="5232958"/>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corner unit</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grpSp>
        <p:nvGrpSpPr>
          <p:cNvPr id="25" name="Group 6">
            <a:extLst>
              <a:ext uri="{FF2B5EF4-FFF2-40B4-BE49-F238E27FC236}">
                <a16:creationId xmlns:a16="http://schemas.microsoft.com/office/drawing/2014/main" id="{07E96AE2-5518-D3EE-D941-57C73FF79CE4}"/>
              </a:ext>
            </a:extLst>
          </p:cNvPr>
          <p:cNvGrpSpPr>
            <a:grpSpLocks/>
          </p:cNvGrpSpPr>
          <p:nvPr/>
        </p:nvGrpSpPr>
        <p:grpSpPr bwMode="auto">
          <a:xfrm>
            <a:off x="7752292" y="251883"/>
            <a:ext cx="1474258" cy="762000"/>
            <a:chOff x="0" y="-46"/>
            <a:chExt cx="1571822" cy="812846"/>
          </a:xfrm>
        </p:grpSpPr>
        <p:sp>
          <p:nvSpPr>
            <p:cNvPr id="29" name="Freeform 7">
              <a:extLst>
                <a:ext uri="{FF2B5EF4-FFF2-40B4-BE49-F238E27FC236}">
                  <a16:creationId xmlns:a16="http://schemas.microsoft.com/office/drawing/2014/main" id="{BD061DDA-0199-28D3-83D9-32850B252050}"/>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endParaRPr lang="en-US" sz="1200">
                <a:latin typeface="SVN-Gilroy" panose="00000500000000000000" pitchFamily="50" charset="0"/>
              </a:endParaRPr>
            </a:p>
          </p:txBody>
        </p:sp>
        <p:sp>
          <p:nvSpPr>
            <p:cNvPr id="32" name="TextBox 8">
              <a:extLst>
                <a:ext uri="{FF2B5EF4-FFF2-40B4-BE49-F238E27FC236}">
                  <a16:creationId xmlns:a16="http://schemas.microsoft.com/office/drawing/2014/main" id="{EA894084-4E0A-2528-8D4C-202DB9B6E37F}"/>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84"/>
                </a:lnSpc>
              </a:pPr>
              <a:r>
                <a:rPr lang="en-US" altLang="en-US" sz="2667" b="1">
                  <a:solidFill>
                    <a:srgbClr val="FFFFFF"/>
                  </a:solidFill>
                  <a:latin typeface="SVN-Gilroy" panose="00000500000000000000" pitchFamily="50" charset="0"/>
                </a:rPr>
                <a:t>6</a:t>
              </a:r>
              <a:endParaRPr lang="en-US" altLang="en-US" sz="2667" b="1" dirty="0">
                <a:solidFill>
                  <a:srgbClr val="FFFFFF"/>
                </a:solidFill>
                <a:latin typeface="SVN-Gilroy" panose="00000500000000000000" pitchFamily="50" charset="0"/>
              </a:endParaRPr>
            </a:p>
          </p:txBody>
        </p:sp>
      </p:grpSp>
      <p:pic>
        <p:nvPicPr>
          <p:cNvPr id="2050" name="Picture 1">
            <a:extLst>
              <a:ext uri="{FF2B5EF4-FFF2-40B4-BE49-F238E27FC236}">
                <a16:creationId xmlns:a16="http://schemas.microsoft.com/office/drawing/2014/main" id="{A5CEABA5-3360-6A5A-6F0E-73C9DC91F7A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28" y="72950"/>
            <a:ext cx="3085989" cy="20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52">
            <a:extLst>
              <a:ext uri="{FF2B5EF4-FFF2-40B4-BE49-F238E27FC236}">
                <a16:creationId xmlns:a16="http://schemas.microsoft.com/office/drawing/2014/main" id="{5EE48B23-7FC1-E344-A149-A310F5D0AB7D}"/>
              </a:ext>
            </a:extLst>
          </p:cNvPr>
          <p:cNvSpPr txBox="1">
            <a:spLocks noChangeArrowheads="1"/>
          </p:cNvSpPr>
          <p:nvPr/>
        </p:nvSpPr>
        <p:spPr bwMode="auto">
          <a:xfrm>
            <a:off x="6810970" y="2945827"/>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apartment</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6" name="Text Box 54">
            <a:extLst>
              <a:ext uri="{FF2B5EF4-FFF2-40B4-BE49-F238E27FC236}">
                <a16:creationId xmlns:a16="http://schemas.microsoft.com/office/drawing/2014/main" id="{06F86ACF-5310-2B19-F1D2-F8E8964C5893}"/>
              </a:ext>
            </a:extLst>
          </p:cNvPr>
          <p:cNvSpPr txBox="1">
            <a:spLocks noChangeArrowheads="1"/>
          </p:cNvSpPr>
          <p:nvPr/>
        </p:nvSpPr>
        <p:spPr bwMode="auto">
          <a:xfrm>
            <a:off x="7227627" y="4080556"/>
            <a:ext cx="1241854" cy="35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talking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7" name="Text Box 54">
            <a:extLst>
              <a:ext uri="{FF2B5EF4-FFF2-40B4-BE49-F238E27FC236}">
                <a16:creationId xmlns:a16="http://schemas.microsoft.com/office/drawing/2014/main" id="{E5449B2F-41EF-2E7C-2241-942F18BDB17E}"/>
              </a:ext>
            </a:extLst>
          </p:cNvPr>
          <p:cNvSpPr txBox="1">
            <a:spLocks noChangeArrowheads="1"/>
          </p:cNvSpPr>
          <p:nvPr/>
        </p:nvSpPr>
        <p:spPr bwMode="auto">
          <a:xfrm>
            <a:off x="8998169" y="5232958"/>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farthest away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3" name="Doan 6">
            <a:hlinkClick r:id="" action="ppaction://media"/>
            <a:extLst>
              <a:ext uri="{FF2B5EF4-FFF2-40B4-BE49-F238E27FC236}">
                <a16:creationId xmlns:a16="http://schemas.microsoft.com/office/drawing/2014/main" id="{9AB0F5D9-3AFC-1D61-DB6C-69FD20D5E7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7553" y="88781"/>
            <a:ext cx="482422" cy="482422"/>
          </a:xfrm>
          <a:prstGeom prst="rect">
            <a:avLst/>
          </a:prstGeom>
        </p:spPr>
      </p:pic>
    </p:spTree>
    <p:extLst>
      <p:ext uri="{BB962C8B-B14F-4D97-AF65-F5344CB8AC3E}">
        <p14:creationId xmlns:p14="http://schemas.microsoft.com/office/powerpoint/2010/main" val="273827137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7" presetClass="entr" presetSubtype="4" fill="hold" nodeType="afterEffect">
                                  <p:stCondLst>
                                    <p:cond delay="0"/>
                                  </p:stCondLst>
                                  <p:childTnLst>
                                    <p:set>
                                      <p:cBhvr>
                                        <p:cTn id="6" dur="750"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000" fill="hold">
                                          <p:stCondLst>
                                            <p:cond delay="0"/>
                                          </p:stCondLst>
                                        </p:cTn>
                                        <p:tgtEl>
                                          <p:spTgt spid="25"/>
                                        </p:tgtEl>
                                        <p:attrNameLst>
                                          <p:attrName>style.visibility</p:attrName>
                                        </p:attrNameLst>
                                      </p:cBhvr>
                                      <p:to>
                                        <p:strVal val="visible"/>
                                      </p:to>
                                    </p:set>
                                    <p:animEffect transition="in" filter="wipe(down)">
                                      <p:cBhvr>
                                        <p:cTn id="11" dur="1000"/>
                                        <p:tgtEl>
                                          <p:spTgt spid="25"/>
                                        </p:tgtEl>
                                      </p:cBhvr>
                                    </p:animEffect>
                                  </p:childTnLst>
                                </p:cTn>
                              </p:par>
                              <p:par>
                                <p:cTn id="12" presetID="2" presetClass="entr" presetSubtype="1"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additive="base">
                                        <p:cTn id="14" dur="500" fill="hold"/>
                                        <p:tgtEl>
                                          <p:spTgt spid="2050"/>
                                        </p:tgtEl>
                                        <p:attrNameLst>
                                          <p:attrName>ppt_x</p:attrName>
                                        </p:attrNameLst>
                                      </p:cBhvr>
                                      <p:tavLst>
                                        <p:tav tm="0">
                                          <p:val>
                                            <p:strVal val="#ppt_x"/>
                                          </p:val>
                                        </p:tav>
                                        <p:tav tm="100000">
                                          <p:val>
                                            <p:strVal val="#ppt_x"/>
                                          </p:val>
                                        </p:tav>
                                      </p:tavLst>
                                    </p:anim>
                                    <p:anim calcmode="lin" valueType="num">
                                      <p:cBhvr additive="base">
                                        <p:cTn id="15" dur="500" fill="hold"/>
                                        <p:tgtEl>
                                          <p:spTgt spid="2050"/>
                                        </p:tgtEl>
                                        <p:attrNameLst>
                                          <p:attrName>ppt_y</p:attrName>
                                        </p:attrNameLst>
                                      </p:cBhvr>
                                      <p:tavLst>
                                        <p:tav tm="0">
                                          <p:val>
                                            <p:strVal val="0-#ppt_h/2"/>
                                          </p:val>
                                        </p:tav>
                                        <p:tav tm="100000">
                                          <p:val>
                                            <p:strVal val="#ppt_y"/>
                                          </p:val>
                                        </p:tav>
                                      </p:tavLst>
                                    </p:anim>
                                  </p:childTnLst>
                                </p:cTn>
                              </p:par>
                              <p:par>
                                <p:cTn id="16" presetID="7" presetClass="entr" presetSubtype="4" fill="hold" nodeType="withEffect">
                                  <p:stCondLst>
                                    <p:cond delay="0"/>
                                  </p:stCondLst>
                                  <p:childTnLst>
                                    <p:set>
                                      <p:cBhvr>
                                        <p:cTn id="17" dur="750"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ppt_x"/>
                                          </p:val>
                                        </p:tav>
                                        <p:tav tm="100000">
                                          <p:val>
                                            <p:strVal val="#ppt_x"/>
                                          </p:val>
                                        </p:tav>
                                      </p:tavLst>
                                    </p:anim>
                                    <p:anim calcmode="lin" valueType="num">
                                      <p:cBhvr additive="base">
                                        <p:cTn id="19" dur="750" fill="hold"/>
                                        <p:tgtEl>
                                          <p:spTgt spid="13"/>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750" fill="hold">
                                          <p:stCondLst>
                                            <p:cond delay="0"/>
                                          </p:stCondLst>
                                        </p:cTn>
                                        <p:tgtEl>
                                          <p:spTgt spid="19"/>
                                        </p:tgtEl>
                                        <p:attrNameLst>
                                          <p:attrName>style.visibility</p:attrName>
                                        </p:attrNameLst>
                                      </p:cBhvr>
                                      <p:to>
                                        <p:strVal val="visible"/>
                                      </p:to>
                                    </p:set>
                                    <p:anim calcmode="lin" valueType="num">
                                      <p:cBhvr additive="base">
                                        <p:cTn id="22" dur="750" fill="hold"/>
                                        <p:tgtEl>
                                          <p:spTgt spid="19"/>
                                        </p:tgtEl>
                                        <p:attrNameLst>
                                          <p:attrName>ppt_x</p:attrName>
                                        </p:attrNameLst>
                                      </p:cBhvr>
                                      <p:tavLst>
                                        <p:tav tm="0">
                                          <p:val>
                                            <p:strVal val="#ppt_x"/>
                                          </p:val>
                                        </p:tav>
                                        <p:tav tm="100000">
                                          <p:val>
                                            <p:strVal val="#ppt_x"/>
                                          </p:val>
                                        </p:tav>
                                      </p:tavLst>
                                    </p:anim>
                                    <p:anim calcmode="lin" valueType="num">
                                      <p:cBhvr additive="base">
                                        <p:cTn id="23" dur="750" fill="hold"/>
                                        <p:tgtEl>
                                          <p:spTgt spid="19"/>
                                        </p:tgtEl>
                                        <p:attrNameLst>
                                          <p:attrName>ppt_y</p:attrName>
                                        </p:attrNameLst>
                                      </p:cBhvr>
                                      <p:tavLst>
                                        <p:tav tm="0">
                                          <p:val>
                                            <p:strVal val="1+#ppt_h/2"/>
                                          </p:val>
                                        </p:tav>
                                        <p:tav tm="100000">
                                          <p:val>
                                            <p:strVal val="#ppt_y"/>
                                          </p:val>
                                        </p:tav>
                                      </p:tavLst>
                                    </p:anim>
                                  </p:childTnLst>
                                </p:cTn>
                              </p:par>
                              <p:par>
                                <p:cTn id="24" presetID="7" presetClass="entr" presetSubtype="4" fill="hold" nodeType="withEffect">
                                  <p:stCondLst>
                                    <p:cond delay="0"/>
                                  </p:stCondLst>
                                  <p:childTnLst>
                                    <p:set>
                                      <p:cBhvr>
                                        <p:cTn id="25" dur="750" fill="hold">
                                          <p:stCondLst>
                                            <p:cond delay="0"/>
                                          </p:stCondLst>
                                        </p:cTn>
                                        <p:tgtEl>
                                          <p:spTgt spid="15"/>
                                        </p:tgtEl>
                                        <p:attrNameLst>
                                          <p:attrName>style.visibility</p:attrName>
                                        </p:attrNameLst>
                                      </p:cBhvr>
                                      <p:to>
                                        <p:strVal val="visible"/>
                                      </p:to>
                                    </p:set>
                                    <p:anim calcmode="lin" valueType="num">
                                      <p:cBhvr additive="base">
                                        <p:cTn id="26" dur="750" fill="hold"/>
                                        <p:tgtEl>
                                          <p:spTgt spid="15"/>
                                        </p:tgtEl>
                                        <p:attrNameLst>
                                          <p:attrName>ppt_x</p:attrName>
                                        </p:attrNameLst>
                                      </p:cBhvr>
                                      <p:tavLst>
                                        <p:tav tm="0">
                                          <p:val>
                                            <p:strVal val="#ppt_x"/>
                                          </p:val>
                                        </p:tav>
                                        <p:tav tm="100000">
                                          <p:val>
                                            <p:strVal val="#ppt_x"/>
                                          </p:val>
                                        </p:tav>
                                      </p:tavLst>
                                    </p:anim>
                                    <p:anim calcmode="lin" valueType="num">
                                      <p:cBhvr additive="base">
                                        <p:cTn id="27" dur="750" fill="hold"/>
                                        <p:tgtEl>
                                          <p:spTgt spid="15"/>
                                        </p:tgtEl>
                                        <p:attrNameLst>
                                          <p:attrName>ppt_y</p:attrName>
                                        </p:attrNameLst>
                                      </p:cBhvr>
                                      <p:tavLst>
                                        <p:tav tm="0">
                                          <p:val>
                                            <p:strVal val="1+#ppt_h/2"/>
                                          </p:val>
                                        </p:tav>
                                        <p:tav tm="100000">
                                          <p:val>
                                            <p:strVal val="#ppt_y"/>
                                          </p:val>
                                        </p:tav>
                                      </p:tavLst>
                                    </p:anim>
                                  </p:childTnLst>
                                </p:cTn>
                              </p:par>
                              <p:par>
                                <p:cTn id="28" presetID="7" presetClass="entr" presetSubtype="4" fill="hold" nodeType="withEffect">
                                  <p:stCondLst>
                                    <p:cond delay="0"/>
                                  </p:stCondLst>
                                  <p:childTnLst>
                                    <p:set>
                                      <p:cBhvr>
                                        <p:cTn id="29" dur="750"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750"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750"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7" presetClass="entr" presetSubtype="4" fill="hold" nodeType="withEffect">
                                  <p:stCondLst>
                                    <p:cond delay="0"/>
                                  </p:stCondLst>
                                  <p:childTnLst>
                                    <p:set>
                                      <p:cBhvr>
                                        <p:cTn id="41" dur="750"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1+#ppt_h/2"/>
                                          </p:val>
                                        </p:tav>
                                        <p:tav tm="100000">
                                          <p:val>
                                            <p:strVal val="#ppt_y"/>
                                          </p:val>
                                        </p:tav>
                                      </p:tavLst>
                                    </p:anim>
                                  </p:childTnLst>
                                </p:cTn>
                              </p:par>
                              <p:par>
                                <p:cTn id="44" presetID="7" presetClass="entr" presetSubtype="4" fill="hold" nodeType="withEffect">
                                  <p:stCondLst>
                                    <p:cond delay="0"/>
                                  </p:stCondLst>
                                  <p:childTnLst>
                                    <p:set>
                                      <p:cBhvr>
                                        <p:cTn id="45" dur="750" fill="hold">
                                          <p:stCondLst>
                                            <p:cond delay="0"/>
                                          </p:stCondLst>
                                        </p:cTn>
                                        <p:tgtEl>
                                          <p:spTgt spid="31"/>
                                        </p:tgtEl>
                                        <p:attrNameLst>
                                          <p:attrName>style.visibility</p:attrName>
                                        </p:attrNameLst>
                                      </p:cBhvr>
                                      <p:to>
                                        <p:strVal val="visible"/>
                                      </p:to>
                                    </p:set>
                                    <p:anim calcmode="lin" valueType="num">
                                      <p:cBhvr additive="base">
                                        <p:cTn id="46" dur="750" fill="hold"/>
                                        <p:tgtEl>
                                          <p:spTgt spid="31"/>
                                        </p:tgtEl>
                                        <p:attrNameLst>
                                          <p:attrName>ppt_x</p:attrName>
                                        </p:attrNameLst>
                                      </p:cBhvr>
                                      <p:tavLst>
                                        <p:tav tm="0">
                                          <p:val>
                                            <p:strVal val="#ppt_x"/>
                                          </p:val>
                                        </p:tav>
                                        <p:tav tm="100000">
                                          <p:val>
                                            <p:strVal val="#ppt_x"/>
                                          </p:val>
                                        </p:tav>
                                      </p:tavLst>
                                    </p:anim>
                                    <p:anim calcmode="lin" valueType="num">
                                      <p:cBhvr additive="base">
                                        <p:cTn id="47" dur="750" fill="hold"/>
                                        <p:tgtEl>
                                          <p:spTgt spid="31"/>
                                        </p:tgtEl>
                                        <p:attrNameLst>
                                          <p:attrName>ppt_y</p:attrName>
                                        </p:attrNameLst>
                                      </p:cBhvr>
                                      <p:tavLst>
                                        <p:tav tm="0">
                                          <p:val>
                                            <p:strVal val="1+#ppt_h/2"/>
                                          </p:val>
                                        </p:tav>
                                        <p:tav tm="100000">
                                          <p:val>
                                            <p:strVal val="#ppt_y"/>
                                          </p:val>
                                        </p:tav>
                                      </p:tavLst>
                                    </p:anim>
                                  </p:childTnLst>
                                </p:cTn>
                              </p:par>
                            </p:childTnLst>
                          </p:cTn>
                        </p:par>
                        <p:par>
                          <p:cTn id="48" fill="hold" nodeType="afterGroup">
                            <p:stCondLst>
                              <p:cond delay="1000"/>
                            </p:stCondLst>
                            <p:childTnLst>
                              <p:par>
                                <p:cTn id="49" presetID="7" presetClass="entr" presetSubtype="4" fill="hold" nodeType="afterEffect">
                                  <p:stCondLst>
                                    <p:cond delay="0"/>
                                  </p:stCondLst>
                                  <p:childTnLst>
                                    <p:set>
                                      <p:cBhvr>
                                        <p:cTn id="50" dur="750" fill="hold">
                                          <p:stCondLst>
                                            <p:cond delay="0"/>
                                          </p:stCondLst>
                                        </p:cTn>
                                        <p:tgtEl>
                                          <p:spTgt spid="47"/>
                                        </p:tgtEl>
                                        <p:attrNameLst>
                                          <p:attrName>style.visibility</p:attrName>
                                        </p:attrNameLst>
                                      </p:cBhvr>
                                      <p:to>
                                        <p:strVal val="visible"/>
                                      </p:to>
                                    </p:set>
                                    <p:anim calcmode="lin" valueType="num">
                                      <p:cBhvr additive="base">
                                        <p:cTn id="51" dur="750" fill="hold"/>
                                        <p:tgtEl>
                                          <p:spTgt spid="47"/>
                                        </p:tgtEl>
                                        <p:attrNameLst>
                                          <p:attrName>ppt_x</p:attrName>
                                        </p:attrNameLst>
                                      </p:cBhvr>
                                      <p:tavLst>
                                        <p:tav tm="0">
                                          <p:val>
                                            <p:strVal val="#ppt_x"/>
                                          </p:val>
                                        </p:tav>
                                        <p:tav tm="100000">
                                          <p:val>
                                            <p:strVal val="#ppt_x"/>
                                          </p:val>
                                        </p:tav>
                                      </p:tavLst>
                                    </p:anim>
                                    <p:anim calcmode="lin" valueType="num">
                                      <p:cBhvr additive="base">
                                        <p:cTn id="52"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750" fill="hold">
                                          <p:stCondLst>
                                            <p:cond delay="0"/>
                                          </p:stCondLst>
                                        </p:cTn>
                                        <p:tgtEl>
                                          <p:spTgt spid="18"/>
                                        </p:tgtEl>
                                        <p:attrNameLst>
                                          <p:attrName>style.visibility</p:attrName>
                                        </p:attrNameLst>
                                      </p:cBhvr>
                                      <p:to>
                                        <p:strVal val="visible"/>
                                      </p:to>
                                    </p:set>
                                    <p:animEffect transition="in" filter="circle(in)">
                                      <p:cBhvr>
                                        <p:cTn id="67" dur="75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750" fill="hold">
                                          <p:stCondLst>
                                            <p:cond delay="0"/>
                                          </p:stCondLst>
                                        </p:cTn>
                                        <p:tgtEl>
                                          <p:spTgt spid="43"/>
                                        </p:tgtEl>
                                        <p:attrNameLst>
                                          <p:attrName>style.visibility</p:attrName>
                                        </p:attrNameLst>
                                      </p:cBhvr>
                                      <p:to>
                                        <p:strVal val="visible"/>
                                      </p:to>
                                    </p:set>
                                    <p:animEffect transition="in" filter="circle(in)">
                                      <p:cBhvr>
                                        <p:cTn id="72" dur="750"/>
                                        <p:tgtEl>
                                          <p:spTgt spid="43"/>
                                        </p:tgtEl>
                                      </p:cBhvr>
                                    </p:animEffect>
                                  </p:childTnLst>
                                </p:cTn>
                              </p:par>
                              <p:par>
                                <p:cTn id="73" presetID="6" presetClass="entr" presetSubtype="16" fill="hold" nodeType="withEffect">
                                  <p:stCondLst>
                                    <p:cond delay="0"/>
                                  </p:stCondLst>
                                  <p:childTnLst>
                                    <p:set>
                                      <p:cBhvr>
                                        <p:cTn id="74" dur="750" fill="hold">
                                          <p:stCondLst>
                                            <p:cond delay="0"/>
                                          </p:stCondLst>
                                        </p:cTn>
                                        <p:tgtEl>
                                          <p:spTgt spid="26"/>
                                        </p:tgtEl>
                                        <p:attrNameLst>
                                          <p:attrName>style.visibility</p:attrName>
                                        </p:attrNameLst>
                                      </p:cBhvr>
                                      <p:to>
                                        <p:strVal val="visible"/>
                                      </p:to>
                                    </p:set>
                                    <p:animEffect transition="in" filter="circle(in)">
                                      <p:cBhvr>
                                        <p:cTn id="75" dur="75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ppt_x"/>
                                          </p:val>
                                        </p:tav>
                                        <p:tav tm="100000">
                                          <p:val>
                                            <p:strVal val="#ppt_x"/>
                                          </p:val>
                                        </p:tav>
                                      </p:tavLst>
                                    </p:anim>
                                    <p:anim calcmode="lin" valueType="num">
                                      <p:cBhvr additive="base">
                                        <p:cTn id="8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anim calcmode="lin" valueType="num">
                                      <p:cBhvr additive="base">
                                        <p:cTn id="86" dur="500" fill="hold"/>
                                        <p:tgtEl>
                                          <p:spTgt spid="2"/>
                                        </p:tgtEl>
                                        <p:attrNameLst>
                                          <p:attrName>ppt_x</p:attrName>
                                        </p:attrNameLst>
                                      </p:cBhvr>
                                      <p:tavLst>
                                        <p:tav tm="0">
                                          <p:val>
                                            <p:strVal val="#ppt_x"/>
                                          </p:val>
                                        </p:tav>
                                        <p:tav tm="100000">
                                          <p:val>
                                            <p:strVal val="#ppt_x"/>
                                          </p:val>
                                        </p:tav>
                                      </p:tavLst>
                                    </p:anim>
                                    <p:anim calcmode="lin" valueType="num">
                                      <p:cBhvr additive="base">
                                        <p:cTn id="8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5"/>
                                        </p:tgtEl>
                                        <p:attrNameLst>
                                          <p:attrName>style.visibility</p:attrName>
                                        </p:attrNameLst>
                                      </p:cBhvr>
                                      <p:to>
                                        <p:strVal val="visible"/>
                                      </p:to>
                                    </p:set>
                                    <p:anim calcmode="lin" valueType="num">
                                      <p:cBhvr additive="base">
                                        <p:cTn id="92" dur="500" fill="hold"/>
                                        <p:tgtEl>
                                          <p:spTgt spid="55"/>
                                        </p:tgtEl>
                                        <p:attrNameLst>
                                          <p:attrName>ppt_x</p:attrName>
                                        </p:attrNameLst>
                                      </p:cBhvr>
                                      <p:tavLst>
                                        <p:tav tm="0">
                                          <p:val>
                                            <p:strVal val="#ppt_x"/>
                                          </p:val>
                                        </p:tav>
                                        <p:tav tm="100000">
                                          <p:val>
                                            <p:strVal val="#ppt_x"/>
                                          </p:val>
                                        </p:tav>
                                      </p:tavLst>
                                    </p:anim>
                                    <p:anim calcmode="lin" valueType="num">
                                      <p:cBhvr additive="base">
                                        <p:cTn id="9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4" fill="hold"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additive="base">
                                        <p:cTn id="98" dur="500" fill="hold"/>
                                        <p:tgtEl>
                                          <p:spTgt spid="6"/>
                                        </p:tgtEl>
                                        <p:attrNameLst>
                                          <p:attrName>ppt_x</p:attrName>
                                        </p:attrNameLst>
                                      </p:cBhvr>
                                      <p:tavLst>
                                        <p:tav tm="0">
                                          <p:val>
                                            <p:strVal val="#ppt_x"/>
                                          </p:val>
                                        </p:tav>
                                        <p:tav tm="100000">
                                          <p:val>
                                            <p:strVal val="#ppt_x"/>
                                          </p:val>
                                        </p:tav>
                                      </p:tavLst>
                                    </p:anim>
                                    <p:anim calcmode="lin" valueType="num">
                                      <p:cBhvr additive="base">
                                        <p:cTn id="9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750" fill="hold">
                                          <p:stCondLst>
                                            <p:cond delay="0"/>
                                          </p:stCondLst>
                                        </p:cTn>
                                        <p:tgtEl>
                                          <p:spTgt spid="23"/>
                                        </p:tgtEl>
                                        <p:attrNameLst>
                                          <p:attrName>style.visibility</p:attrName>
                                        </p:attrNameLst>
                                      </p:cBhvr>
                                      <p:to>
                                        <p:strVal val="visible"/>
                                      </p:to>
                                    </p:set>
                                    <p:animEffect transition="in" filter="circle(in)">
                                      <p:cBhvr>
                                        <p:cTn id="104" dur="750"/>
                                        <p:tgtEl>
                                          <p:spTgt spid="2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6" presetClass="entr" presetSubtype="16" fill="hold" nodeType="clickEffect">
                                  <p:stCondLst>
                                    <p:cond delay="0"/>
                                  </p:stCondLst>
                                  <p:childTnLst>
                                    <p:set>
                                      <p:cBhvr>
                                        <p:cTn id="108" dur="750" fill="hold">
                                          <p:stCondLst>
                                            <p:cond delay="0"/>
                                          </p:stCondLst>
                                        </p:cTn>
                                        <p:tgtEl>
                                          <p:spTgt spid="44"/>
                                        </p:tgtEl>
                                        <p:attrNameLst>
                                          <p:attrName>style.visibility</p:attrName>
                                        </p:attrNameLst>
                                      </p:cBhvr>
                                      <p:to>
                                        <p:strVal val="visible"/>
                                      </p:to>
                                    </p:set>
                                    <p:animEffect transition="in" filter="circle(in)">
                                      <p:cBhvr>
                                        <p:cTn id="109" dur="750"/>
                                        <p:tgtEl>
                                          <p:spTgt spid="4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nodeType="clickEffect">
                                  <p:stCondLst>
                                    <p:cond delay="0"/>
                                  </p:stCondLst>
                                  <p:childTnLst>
                                    <p:set>
                                      <p:cBhvr>
                                        <p:cTn id="113" dur="1" fill="hold">
                                          <p:stCondLst>
                                            <p:cond delay="0"/>
                                          </p:stCondLst>
                                        </p:cTn>
                                        <p:tgtEl>
                                          <p:spTgt spid="8"/>
                                        </p:tgtEl>
                                        <p:attrNameLst>
                                          <p:attrName>style.visibility</p:attrName>
                                        </p:attrNameLst>
                                      </p:cBhvr>
                                      <p:to>
                                        <p:strVal val="visible"/>
                                      </p:to>
                                    </p:set>
                                    <p:anim calcmode="lin" valueType="num">
                                      <p:cBhvr additive="base">
                                        <p:cTn id="114" dur="500" fill="hold"/>
                                        <p:tgtEl>
                                          <p:spTgt spid="8"/>
                                        </p:tgtEl>
                                        <p:attrNameLst>
                                          <p:attrName>ppt_x</p:attrName>
                                        </p:attrNameLst>
                                      </p:cBhvr>
                                      <p:tavLst>
                                        <p:tav tm="0">
                                          <p:val>
                                            <p:strVal val="#ppt_x"/>
                                          </p:val>
                                        </p:tav>
                                        <p:tav tm="100000">
                                          <p:val>
                                            <p:strVal val="#ppt_x"/>
                                          </p:val>
                                        </p:tav>
                                      </p:tavLst>
                                    </p:anim>
                                    <p:anim calcmode="lin" valueType="num">
                                      <p:cBhvr additive="base">
                                        <p:cTn id="1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7"/>
                                        </p:tgtEl>
                                        <p:attrNameLst>
                                          <p:attrName>style.visibility</p:attrName>
                                        </p:attrNameLst>
                                      </p:cBhvr>
                                      <p:to>
                                        <p:strVal val="visible"/>
                                      </p:to>
                                    </p:set>
                                    <p:anim calcmode="lin" valueType="num">
                                      <p:cBhvr additive="base">
                                        <p:cTn id="120" dur="500" fill="hold"/>
                                        <p:tgtEl>
                                          <p:spTgt spid="7"/>
                                        </p:tgtEl>
                                        <p:attrNameLst>
                                          <p:attrName>ppt_x</p:attrName>
                                        </p:attrNameLst>
                                      </p:cBhvr>
                                      <p:tavLst>
                                        <p:tav tm="0">
                                          <p:val>
                                            <p:strVal val="#ppt_x"/>
                                          </p:val>
                                        </p:tav>
                                        <p:tav tm="100000">
                                          <p:val>
                                            <p:strVal val="#ppt_x"/>
                                          </p:val>
                                        </p:tav>
                                      </p:tavLst>
                                    </p:anim>
                                    <p:anim calcmode="lin" valueType="num">
                                      <p:cBhvr additive="base">
                                        <p:cTn id="1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6" presetClass="entr" presetSubtype="16" fill="hold" nodeType="clickEffect">
                                  <p:stCondLst>
                                    <p:cond delay="0"/>
                                  </p:stCondLst>
                                  <p:childTnLst>
                                    <p:set>
                                      <p:cBhvr>
                                        <p:cTn id="125" dur="750" fill="hold">
                                          <p:stCondLst>
                                            <p:cond delay="0"/>
                                          </p:stCondLst>
                                        </p:cTn>
                                        <p:tgtEl>
                                          <p:spTgt spid="30"/>
                                        </p:tgtEl>
                                        <p:attrNameLst>
                                          <p:attrName>style.visibility</p:attrName>
                                        </p:attrNameLst>
                                      </p:cBhvr>
                                      <p:to>
                                        <p:strVal val="visible"/>
                                      </p:to>
                                    </p:set>
                                    <p:animEffect transition="in" filter="circle(in)">
                                      <p:cBhvr>
                                        <p:cTn id="126" dur="750"/>
                                        <p:tgtEl>
                                          <p:spTgt spid="3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6" presetClass="entr" presetSubtype="16" fill="hold" nodeType="clickEffect">
                                  <p:stCondLst>
                                    <p:cond delay="0"/>
                                  </p:stCondLst>
                                  <p:childTnLst>
                                    <p:set>
                                      <p:cBhvr>
                                        <p:cTn id="130" dur="750" fill="hold">
                                          <p:stCondLst>
                                            <p:cond delay="0"/>
                                          </p:stCondLst>
                                        </p:cTn>
                                        <p:tgtEl>
                                          <p:spTgt spid="45"/>
                                        </p:tgtEl>
                                        <p:attrNameLst>
                                          <p:attrName>style.visibility</p:attrName>
                                        </p:attrNameLst>
                                      </p:cBhvr>
                                      <p:to>
                                        <p:strVal val="visible"/>
                                      </p:to>
                                    </p:set>
                                    <p:animEffect transition="in" filter="circle(in)">
                                      <p:cBhvr>
                                        <p:cTn id="131" dur="750"/>
                                        <p:tgtEl>
                                          <p:spTgt spid="45"/>
                                        </p:tgtEl>
                                      </p:cBhvr>
                                    </p:animEffect>
                                  </p:childTnLst>
                                </p:cTn>
                              </p:par>
                              <p:par>
                                <p:cTn id="132" presetID="6" presetClass="entr" presetSubtype="16" fill="hold" nodeType="withEffect">
                                  <p:stCondLst>
                                    <p:cond delay="0"/>
                                  </p:stCondLst>
                                  <p:childTnLst>
                                    <p:set>
                                      <p:cBhvr>
                                        <p:cTn id="133" dur="750" fill="hold">
                                          <p:stCondLst>
                                            <p:cond delay="0"/>
                                          </p:stCondLst>
                                        </p:cTn>
                                        <p:tgtEl>
                                          <p:spTgt spid="9"/>
                                        </p:tgtEl>
                                        <p:attrNameLst>
                                          <p:attrName>style.visibility</p:attrName>
                                        </p:attrNameLst>
                                      </p:cBhvr>
                                      <p:to>
                                        <p:strVal val="visible"/>
                                      </p:to>
                                    </p:set>
                                    <p:animEffect transition="in" filter="circle(in)">
                                      <p:cBhvr>
                                        <p:cTn id="134" dur="750"/>
                                        <p:tgtEl>
                                          <p:spTgt spid="9"/>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mediacall" presetSubtype="0" fill="hold" nodeType="clickEffect">
                                  <p:stCondLst>
                                    <p:cond delay="0"/>
                                  </p:stCondLst>
                                  <p:childTnLst>
                                    <p:cmd type="call" cmd="playFrom(0.0)">
                                      <p:cBhvr>
                                        <p:cTn id="138" dur="47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9" fill="hold" display="0">
                  <p:stCondLst>
                    <p:cond delay="indefinite"/>
                  </p:stCondLst>
                  <p:endCondLst>
                    <p:cond evt="onStopAudio" delay="0">
                      <p:tgtEl>
                        <p:sldTgt/>
                      </p:tgtEl>
                    </p:cond>
                  </p:endCondLst>
                </p:cTn>
                <p:tgtEl>
                  <p:spTgt spid="3"/>
                </p:tgtEl>
              </p:cMediaNode>
            </p:audio>
          </p:childTnLst>
        </p:cTn>
      </p:par>
    </p:tnLst>
    <p:bldLst>
      <p:bldP spid="9" grpId="0" bldLvl="0" animBg="1"/>
      <p:bldP spid="9" grpId="1" animBg="1"/>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P spid="2" grpId="0"/>
      <p:bldP spid="2" grpId="1"/>
      <p:bldP spid="6" grpId="0"/>
      <p:bldP spid="6"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D43A4-F933-CF6E-A2AB-C404F81C8B92}"/>
            </a:ext>
          </a:extLst>
        </p:cNvPr>
        <p:cNvGrpSpPr/>
        <p:nvPr/>
      </p:nvGrpSpPr>
      <p:grpSpPr>
        <a:xfrm>
          <a:off x="0" y="0"/>
          <a:ext cx="0" cy="0"/>
          <a:chOff x="0" y="0"/>
          <a:chExt cx="0" cy="0"/>
        </a:xfrm>
      </p:grpSpPr>
      <p:sp>
        <p:nvSpPr>
          <p:cNvPr id="8194" name="Freeform 2">
            <a:extLst>
              <a:ext uri="{FF2B5EF4-FFF2-40B4-BE49-F238E27FC236}">
                <a16:creationId xmlns:a16="http://schemas.microsoft.com/office/drawing/2014/main" id="{CD59F7C9-2621-7DC2-7A37-91CF21E644E3}"/>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7806DB69-CCD9-D0C3-9A49-A95CE07D8153}"/>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EA794D89-1A56-9C7E-B643-9251BC24DEE9}"/>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015883D-48F4-DF42-DD27-7F78283B5BB6}"/>
              </a:ext>
            </a:extLst>
          </p:cNvPr>
          <p:cNvSpPr txBox="1">
            <a:spLocks noChangeArrowheads="1"/>
          </p:cNvSpPr>
          <p:nvPr/>
        </p:nvSpPr>
        <p:spPr bwMode="auto">
          <a:xfrm>
            <a:off x="1780128" y="1802870"/>
            <a:ext cx="859046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Apartment building manager /əˈpɑːtmənt ˈbɪldɪŋ ˈmænɪdʒər/: quản lý tòa nhà chung cư</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Rental agreement /ˈrɛntəl əˈɡriːmənt/: hợp đồng cho thuê</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Expire /ɪkˈspaɪər/: hết hạn</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Wonder /ˈwʌndər/: tự hỏi, ngạc nhiên</a:t>
            </a:r>
            <a:endParaRPr lang="en-US" altLang="en-US" sz="200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a:solidFill>
                  <a:srgbClr val="000000"/>
                </a:solidFill>
                <a:latin typeface="SVN-Gilroy" panose="00000500000000000000" pitchFamily="50" charset="0"/>
              </a:rPr>
              <a:t>Amenity /əˈmɛnɪti/: tiện nghi, cơ sở vật chất</a:t>
            </a:r>
            <a:endParaRPr lang="en-US" altLang="en-US" sz="20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95A8144A-D2C9-9169-19B5-F31D40651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1092749279"/>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D244960-6979-4645-EB33-34773B5E5740}"/>
              </a:ext>
            </a:extLst>
          </p:cNvPr>
          <p:cNvSpPr/>
          <p:nvPr/>
        </p:nvSpPr>
        <p:spPr>
          <a:xfrm>
            <a:off x="0" y="0"/>
            <a:ext cx="12192000" cy="6858000"/>
          </a:xfrm>
          <a:prstGeom prst="rect">
            <a:avLst/>
          </a:prstGeom>
          <a:gradFill>
            <a:gsLst>
              <a:gs pos="0">
                <a:srgbClr val="0432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9938" name="Group 87">
            <a:extLst>
              <a:ext uri="{FF2B5EF4-FFF2-40B4-BE49-F238E27FC236}">
                <a16:creationId xmlns:a16="http://schemas.microsoft.com/office/drawing/2014/main" id="{D6C6FDF2-8C76-98ED-0938-6E0005428BEA}"/>
              </a:ext>
            </a:extLst>
          </p:cNvPr>
          <p:cNvGrpSpPr>
            <a:grpSpLocks/>
          </p:cNvGrpSpPr>
          <p:nvPr/>
        </p:nvGrpSpPr>
        <p:grpSpPr bwMode="auto">
          <a:xfrm>
            <a:off x="9386888" y="2849563"/>
            <a:ext cx="908050" cy="917575"/>
            <a:chOff x="8054975" y="4572000"/>
            <a:chExt cx="1239838" cy="1254125"/>
          </a:xfrm>
        </p:grpSpPr>
        <p:sp>
          <p:nvSpPr>
            <p:cNvPr id="39985" name="Line 5">
              <a:extLst>
                <a:ext uri="{FF2B5EF4-FFF2-40B4-BE49-F238E27FC236}">
                  <a16:creationId xmlns:a16="http://schemas.microsoft.com/office/drawing/2014/main" id="{3086307D-C3A1-6153-596D-CA3BA4810DC7}"/>
                </a:ext>
              </a:extLst>
            </p:cNvPr>
            <p:cNvSpPr>
              <a:spLocks noChangeShapeType="1"/>
            </p:cNvSpPr>
            <p:nvPr/>
          </p:nvSpPr>
          <p:spPr bwMode="auto">
            <a:xfrm>
              <a:off x="8077200" y="5387975"/>
              <a:ext cx="292100" cy="3619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6" name="Line 6">
              <a:extLst>
                <a:ext uri="{FF2B5EF4-FFF2-40B4-BE49-F238E27FC236}">
                  <a16:creationId xmlns:a16="http://schemas.microsoft.com/office/drawing/2014/main" id="{67568131-E52F-9DED-4303-C1FAD3A1E798}"/>
                </a:ext>
              </a:extLst>
            </p:cNvPr>
            <p:cNvSpPr>
              <a:spLocks noChangeShapeType="1"/>
            </p:cNvSpPr>
            <p:nvPr/>
          </p:nvSpPr>
          <p:spPr bwMode="auto">
            <a:xfrm>
              <a:off x="8054975" y="5087938"/>
              <a:ext cx="595313" cy="738187"/>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7" name="Line 7">
              <a:extLst>
                <a:ext uri="{FF2B5EF4-FFF2-40B4-BE49-F238E27FC236}">
                  <a16:creationId xmlns:a16="http://schemas.microsoft.com/office/drawing/2014/main" id="{16A74333-7B92-1B7E-1C08-5428BD43424C}"/>
                </a:ext>
              </a:extLst>
            </p:cNvPr>
            <p:cNvSpPr>
              <a:spLocks noChangeShapeType="1"/>
            </p:cNvSpPr>
            <p:nvPr/>
          </p:nvSpPr>
          <p:spPr bwMode="auto">
            <a:xfrm>
              <a:off x="8118475" y="4899025"/>
              <a:ext cx="728663" cy="9001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8" name="Line 8">
              <a:extLst>
                <a:ext uri="{FF2B5EF4-FFF2-40B4-BE49-F238E27FC236}">
                  <a16:creationId xmlns:a16="http://schemas.microsoft.com/office/drawing/2014/main" id="{A36E9711-5654-7B90-14C1-FAA3697EC1E4}"/>
                </a:ext>
              </a:extLst>
            </p:cNvPr>
            <p:cNvSpPr>
              <a:spLocks noChangeShapeType="1"/>
            </p:cNvSpPr>
            <p:nvPr/>
          </p:nvSpPr>
          <p:spPr bwMode="auto">
            <a:xfrm>
              <a:off x="8224838" y="4757738"/>
              <a:ext cx="788988" cy="9652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9" name="Line 9">
              <a:extLst>
                <a:ext uri="{FF2B5EF4-FFF2-40B4-BE49-F238E27FC236}">
                  <a16:creationId xmlns:a16="http://schemas.microsoft.com/office/drawing/2014/main" id="{F7CB0BEF-E4EB-89AE-184F-0C7E8453CBD8}"/>
                </a:ext>
              </a:extLst>
            </p:cNvPr>
            <p:cNvSpPr>
              <a:spLocks noChangeShapeType="1"/>
            </p:cNvSpPr>
            <p:nvPr/>
          </p:nvSpPr>
          <p:spPr bwMode="auto">
            <a:xfrm>
              <a:off x="8361363" y="4654550"/>
              <a:ext cx="774700" cy="9588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0" name="Line 10">
              <a:extLst>
                <a:ext uri="{FF2B5EF4-FFF2-40B4-BE49-F238E27FC236}">
                  <a16:creationId xmlns:a16="http://schemas.microsoft.com/office/drawing/2014/main" id="{7EC8BF4E-1030-46F3-98D0-6BCBB67A5D57}"/>
                </a:ext>
              </a:extLst>
            </p:cNvPr>
            <p:cNvSpPr>
              <a:spLocks noChangeShapeType="1"/>
            </p:cNvSpPr>
            <p:nvPr/>
          </p:nvSpPr>
          <p:spPr bwMode="auto">
            <a:xfrm>
              <a:off x="8528050" y="4591050"/>
              <a:ext cx="714375" cy="8620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1" name="Line 11">
              <a:extLst>
                <a:ext uri="{FF2B5EF4-FFF2-40B4-BE49-F238E27FC236}">
                  <a16:creationId xmlns:a16="http://schemas.microsoft.com/office/drawing/2014/main" id="{CEEFE4B4-9881-814A-9CE9-A9EE81081A44}"/>
                </a:ext>
              </a:extLst>
            </p:cNvPr>
            <p:cNvSpPr>
              <a:spLocks noChangeShapeType="1"/>
            </p:cNvSpPr>
            <p:nvPr/>
          </p:nvSpPr>
          <p:spPr bwMode="auto">
            <a:xfrm>
              <a:off x="8732838" y="4572000"/>
              <a:ext cx="561975" cy="695325"/>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92" name="Line 12">
              <a:extLst>
                <a:ext uri="{FF2B5EF4-FFF2-40B4-BE49-F238E27FC236}">
                  <a16:creationId xmlns:a16="http://schemas.microsoft.com/office/drawing/2014/main" id="{06BCEF56-AB9B-28E1-C1B0-F02FB155E1D8}"/>
                </a:ext>
              </a:extLst>
            </p:cNvPr>
            <p:cNvSpPr>
              <a:spLocks noChangeShapeType="1"/>
            </p:cNvSpPr>
            <p:nvPr/>
          </p:nvSpPr>
          <p:spPr bwMode="auto">
            <a:xfrm>
              <a:off x="9075738" y="4724400"/>
              <a:ext cx="142875" cy="1778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grpSp>
      <p:grpSp>
        <p:nvGrpSpPr>
          <p:cNvPr id="39939" name="Group 33">
            <a:extLst>
              <a:ext uri="{FF2B5EF4-FFF2-40B4-BE49-F238E27FC236}">
                <a16:creationId xmlns:a16="http://schemas.microsoft.com/office/drawing/2014/main" id="{98718919-AE95-B635-F25F-3F5C9B397AAF}"/>
              </a:ext>
            </a:extLst>
          </p:cNvPr>
          <p:cNvGrpSpPr>
            <a:grpSpLocks/>
          </p:cNvGrpSpPr>
          <p:nvPr/>
        </p:nvGrpSpPr>
        <p:grpSpPr bwMode="auto">
          <a:xfrm>
            <a:off x="1282700" y="4005263"/>
            <a:ext cx="908050" cy="919162"/>
            <a:chOff x="8054975" y="4572000"/>
            <a:chExt cx="1239838" cy="1254125"/>
          </a:xfrm>
        </p:grpSpPr>
        <p:sp>
          <p:nvSpPr>
            <p:cNvPr id="39977" name="Line 5">
              <a:extLst>
                <a:ext uri="{FF2B5EF4-FFF2-40B4-BE49-F238E27FC236}">
                  <a16:creationId xmlns:a16="http://schemas.microsoft.com/office/drawing/2014/main" id="{06614F54-9541-BE4C-5EC2-20B19B73F1E9}"/>
                </a:ext>
              </a:extLst>
            </p:cNvPr>
            <p:cNvSpPr>
              <a:spLocks noChangeShapeType="1"/>
            </p:cNvSpPr>
            <p:nvPr/>
          </p:nvSpPr>
          <p:spPr bwMode="auto">
            <a:xfrm>
              <a:off x="8077200" y="5387975"/>
              <a:ext cx="292100" cy="3619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78" name="Line 6">
              <a:extLst>
                <a:ext uri="{FF2B5EF4-FFF2-40B4-BE49-F238E27FC236}">
                  <a16:creationId xmlns:a16="http://schemas.microsoft.com/office/drawing/2014/main" id="{2B408CC5-E57A-86E5-EFA5-BC58DE3C97ED}"/>
                </a:ext>
              </a:extLst>
            </p:cNvPr>
            <p:cNvSpPr>
              <a:spLocks noChangeShapeType="1"/>
            </p:cNvSpPr>
            <p:nvPr/>
          </p:nvSpPr>
          <p:spPr bwMode="auto">
            <a:xfrm>
              <a:off x="8054975" y="5087938"/>
              <a:ext cx="595313" cy="738187"/>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79" name="Line 7">
              <a:extLst>
                <a:ext uri="{FF2B5EF4-FFF2-40B4-BE49-F238E27FC236}">
                  <a16:creationId xmlns:a16="http://schemas.microsoft.com/office/drawing/2014/main" id="{B2CDDE09-5155-4994-A800-B2607E51574E}"/>
                </a:ext>
              </a:extLst>
            </p:cNvPr>
            <p:cNvSpPr>
              <a:spLocks noChangeShapeType="1"/>
            </p:cNvSpPr>
            <p:nvPr/>
          </p:nvSpPr>
          <p:spPr bwMode="auto">
            <a:xfrm>
              <a:off x="8118475" y="4899025"/>
              <a:ext cx="728663" cy="9001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0" name="Line 8">
              <a:extLst>
                <a:ext uri="{FF2B5EF4-FFF2-40B4-BE49-F238E27FC236}">
                  <a16:creationId xmlns:a16="http://schemas.microsoft.com/office/drawing/2014/main" id="{197B441D-0D18-749A-4486-7489BF86CE76}"/>
                </a:ext>
              </a:extLst>
            </p:cNvPr>
            <p:cNvSpPr>
              <a:spLocks noChangeShapeType="1"/>
            </p:cNvSpPr>
            <p:nvPr/>
          </p:nvSpPr>
          <p:spPr bwMode="auto">
            <a:xfrm>
              <a:off x="8224838" y="4757738"/>
              <a:ext cx="788988" cy="9652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1" name="Line 9">
              <a:extLst>
                <a:ext uri="{FF2B5EF4-FFF2-40B4-BE49-F238E27FC236}">
                  <a16:creationId xmlns:a16="http://schemas.microsoft.com/office/drawing/2014/main" id="{103A62E0-5E0B-EB33-83FC-966C6DC6608C}"/>
                </a:ext>
              </a:extLst>
            </p:cNvPr>
            <p:cNvSpPr>
              <a:spLocks noChangeShapeType="1"/>
            </p:cNvSpPr>
            <p:nvPr/>
          </p:nvSpPr>
          <p:spPr bwMode="auto">
            <a:xfrm>
              <a:off x="8361363" y="4654550"/>
              <a:ext cx="774700" cy="95885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2" name="Line 10">
              <a:extLst>
                <a:ext uri="{FF2B5EF4-FFF2-40B4-BE49-F238E27FC236}">
                  <a16:creationId xmlns:a16="http://schemas.microsoft.com/office/drawing/2014/main" id="{D01ADDFA-C9CE-6325-8A03-DA6B8C953EA0}"/>
                </a:ext>
              </a:extLst>
            </p:cNvPr>
            <p:cNvSpPr>
              <a:spLocks noChangeShapeType="1"/>
            </p:cNvSpPr>
            <p:nvPr/>
          </p:nvSpPr>
          <p:spPr bwMode="auto">
            <a:xfrm>
              <a:off x="8528050" y="4591050"/>
              <a:ext cx="714375" cy="862012"/>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3" name="Line 11">
              <a:extLst>
                <a:ext uri="{FF2B5EF4-FFF2-40B4-BE49-F238E27FC236}">
                  <a16:creationId xmlns:a16="http://schemas.microsoft.com/office/drawing/2014/main" id="{A562A30A-086C-55C4-BA3B-E9D1B2C66F29}"/>
                </a:ext>
              </a:extLst>
            </p:cNvPr>
            <p:cNvSpPr>
              <a:spLocks noChangeShapeType="1"/>
            </p:cNvSpPr>
            <p:nvPr/>
          </p:nvSpPr>
          <p:spPr bwMode="auto">
            <a:xfrm>
              <a:off x="8732838" y="4572000"/>
              <a:ext cx="561975" cy="695325"/>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sp>
          <p:nvSpPr>
            <p:cNvPr id="39984" name="Line 12">
              <a:extLst>
                <a:ext uri="{FF2B5EF4-FFF2-40B4-BE49-F238E27FC236}">
                  <a16:creationId xmlns:a16="http://schemas.microsoft.com/office/drawing/2014/main" id="{31854995-6FB1-EC5B-B9F7-D99DEC7A6858}"/>
                </a:ext>
              </a:extLst>
            </p:cNvPr>
            <p:cNvSpPr>
              <a:spLocks noChangeShapeType="1"/>
            </p:cNvSpPr>
            <p:nvPr/>
          </p:nvSpPr>
          <p:spPr bwMode="auto">
            <a:xfrm>
              <a:off x="9075738" y="4724400"/>
              <a:ext cx="142875" cy="177800"/>
            </a:xfrm>
            <a:prstGeom prst="line">
              <a:avLst/>
            </a:prstGeom>
            <a:noFill/>
            <a:ln w="25400">
              <a:solidFill>
                <a:schemeClr val="accent2"/>
              </a:solidFill>
              <a:miter lim="800000"/>
              <a:headEnd/>
              <a:tailEnd/>
            </a:ln>
            <a:extLst>
              <a:ext uri="{909E8E84-426E-40DD-AFC4-6F175D3DCCD1}">
                <a14:hiddenFill xmlns:a14="http://schemas.microsoft.com/office/drawing/2010/main">
                  <a:noFill/>
                </a14:hiddenFill>
              </a:ext>
            </a:extLst>
          </p:spPr>
          <p:txBody>
            <a:bodyPr/>
            <a:lstStyle/>
            <a:p>
              <a:endParaRPr lang="en-VN"/>
            </a:p>
          </p:txBody>
        </p:sp>
      </p:grpSp>
      <p:sp>
        <p:nvSpPr>
          <p:cNvPr id="10" name="Freeform 7">
            <a:extLst>
              <a:ext uri="{FF2B5EF4-FFF2-40B4-BE49-F238E27FC236}">
                <a16:creationId xmlns:a16="http://schemas.microsoft.com/office/drawing/2014/main" id="{AFD3A7AF-0493-DE57-B0D9-DC1B15671525}"/>
              </a:ext>
            </a:extLst>
          </p:cNvPr>
          <p:cNvSpPr>
            <a:spLocks/>
          </p:cNvSpPr>
          <p:nvPr/>
        </p:nvSpPr>
        <p:spPr bwMode="auto">
          <a:xfrm>
            <a:off x="5525973" y="326768"/>
            <a:ext cx="3494168" cy="2311845"/>
          </a:xfrm>
          <a:custGeom>
            <a:avLst/>
            <a:gdLst>
              <a:gd name="T0" fmla="*/ 1152 w 1199"/>
              <a:gd name="T1" fmla="*/ 204 h 793"/>
              <a:gd name="T2" fmla="*/ 994 w 1199"/>
              <a:gd name="T3" fmla="*/ 531 h 793"/>
              <a:gd name="T4" fmla="*/ 373 w 1199"/>
              <a:gd name="T5" fmla="*/ 746 h 793"/>
              <a:gd name="T6" fmla="*/ 47 w 1199"/>
              <a:gd name="T7" fmla="*/ 588 h 793"/>
              <a:gd name="T8" fmla="*/ 47 w 1199"/>
              <a:gd name="T9" fmla="*/ 588 h 793"/>
              <a:gd name="T10" fmla="*/ 205 w 1199"/>
              <a:gd name="T11" fmla="*/ 261 h 793"/>
              <a:gd name="T12" fmla="*/ 825 w 1199"/>
              <a:gd name="T13" fmla="*/ 46 h 793"/>
              <a:gd name="T14" fmla="*/ 1152 w 1199"/>
              <a:gd name="T15" fmla="*/ 204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793">
                <a:moveTo>
                  <a:pt x="1152" y="204"/>
                </a:moveTo>
                <a:cubicBezTo>
                  <a:pt x="1199" y="338"/>
                  <a:pt x="1128" y="485"/>
                  <a:pt x="994" y="531"/>
                </a:cubicBezTo>
                <a:cubicBezTo>
                  <a:pt x="373" y="746"/>
                  <a:pt x="373" y="746"/>
                  <a:pt x="373" y="746"/>
                </a:cubicBezTo>
                <a:cubicBezTo>
                  <a:pt x="240" y="793"/>
                  <a:pt x="93" y="722"/>
                  <a:pt x="47" y="588"/>
                </a:cubicBezTo>
                <a:cubicBezTo>
                  <a:pt x="47" y="588"/>
                  <a:pt x="47" y="588"/>
                  <a:pt x="47" y="588"/>
                </a:cubicBezTo>
                <a:cubicBezTo>
                  <a:pt x="0" y="454"/>
                  <a:pt x="71" y="308"/>
                  <a:pt x="205" y="261"/>
                </a:cubicBezTo>
                <a:cubicBezTo>
                  <a:pt x="825" y="46"/>
                  <a:pt x="825" y="46"/>
                  <a:pt x="825" y="46"/>
                </a:cubicBezTo>
                <a:cubicBezTo>
                  <a:pt x="959" y="0"/>
                  <a:pt x="1106" y="70"/>
                  <a:pt x="1152" y="204"/>
                </a:cubicBezTo>
                <a:close/>
              </a:path>
            </a:pathLst>
          </a:custGeom>
          <a:noFill/>
          <a:ln w="76200" cap="flat">
            <a:gradFill>
              <a:gsLst>
                <a:gs pos="88000">
                  <a:schemeClr val="accent1">
                    <a:lumMod val="75000"/>
                  </a:schemeClr>
                </a:gs>
                <a:gs pos="3000">
                  <a:schemeClr val="accent2"/>
                </a:gs>
              </a:gsLst>
              <a:lin ang="7800000" scaled="0"/>
            </a:gradFill>
            <a:prstDash val="solid"/>
            <a:miter lim="800000"/>
            <a:headEnd/>
            <a:tailEnd/>
          </a:ln>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sp>
        <p:nvSpPr>
          <p:cNvPr id="14" name="Freeform 8">
            <a:extLst>
              <a:ext uri="{FF2B5EF4-FFF2-40B4-BE49-F238E27FC236}">
                <a16:creationId xmlns:a16="http://schemas.microsoft.com/office/drawing/2014/main" id="{52382C1B-46B5-F61A-4551-6FAFBF395E97}"/>
              </a:ext>
            </a:extLst>
          </p:cNvPr>
          <p:cNvSpPr>
            <a:spLocks/>
          </p:cNvSpPr>
          <p:nvPr/>
        </p:nvSpPr>
        <p:spPr bwMode="auto">
          <a:xfrm>
            <a:off x="4089734" y="5044994"/>
            <a:ext cx="2006266" cy="1329978"/>
          </a:xfrm>
          <a:custGeom>
            <a:avLst/>
            <a:gdLst>
              <a:gd name="T0" fmla="*/ 540 w 561"/>
              <a:gd name="T1" fmla="*/ 96 h 372"/>
              <a:gd name="T2" fmla="*/ 465 w 561"/>
              <a:gd name="T3" fmla="*/ 249 h 372"/>
              <a:gd name="T4" fmla="*/ 175 w 561"/>
              <a:gd name="T5" fmla="*/ 350 h 372"/>
              <a:gd name="T6" fmla="*/ 22 w 561"/>
              <a:gd name="T7" fmla="*/ 276 h 372"/>
              <a:gd name="T8" fmla="*/ 22 w 561"/>
              <a:gd name="T9" fmla="*/ 276 h 372"/>
              <a:gd name="T10" fmla="*/ 96 w 561"/>
              <a:gd name="T11" fmla="*/ 123 h 372"/>
              <a:gd name="T12" fmla="*/ 387 w 561"/>
              <a:gd name="T13" fmla="*/ 22 h 372"/>
              <a:gd name="T14" fmla="*/ 540 w 561"/>
              <a:gd name="T15" fmla="*/ 96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1" h="372">
                <a:moveTo>
                  <a:pt x="540" y="96"/>
                </a:moveTo>
                <a:cubicBezTo>
                  <a:pt x="561" y="159"/>
                  <a:pt x="528" y="227"/>
                  <a:pt x="465" y="249"/>
                </a:cubicBezTo>
                <a:cubicBezTo>
                  <a:pt x="175" y="350"/>
                  <a:pt x="175" y="350"/>
                  <a:pt x="175" y="350"/>
                </a:cubicBezTo>
                <a:cubicBezTo>
                  <a:pt x="112" y="372"/>
                  <a:pt x="43" y="339"/>
                  <a:pt x="22" y="276"/>
                </a:cubicBezTo>
                <a:cubicBezTo>
                  <a:pt x="22" y="276"/>
                  <a:pt x="22" y="276"/>
                  <a:pt x="22" y="276"/>
                </a:cubicBezTo>
                <a:cubicBezTo>
                  <a:pt x="0" y="213"/>
                  <a:pt x="33" y="144"/>
                  <a:pt x="96" y="123"/>
                </a:cubicBezTo>
                <a:cubicBezTo>
                  <a:pt x="387" y="22"/>
                  <a:pt x="387" y="22"/>
                  <a:pt x="387" y="22"/>
                </a:cubicBezTo>
                <a:cubicBezTo>
                  <a:pt x="449" y="0"/>
                  <a:pt x="518" y="33"/>
                  <a:pt x="540" y="96"/>
                </a:cubicBezTo>
                <a:close/>
              </a:path>
            </a:pathLst>
          </a:custGeom>
          <a:noFill/>
          <a:ln w="76200" cap="flat">
            <a:gradFill>
              <a:gsLst>
                <a:gs pos="100000">
                  <a:schemeClr val="accent2"/>
                </a:gs>
                <a:gs pos="0">
                  <a:schemeClr val="accent1">
                    <a:lumMod val="75000"/>
                  </a:schemeClr>
                </a:gs>
              </a:gsLst>
              <a:lin ang="0" scaled="0"/>
            </a:gradFill>
            <a:prstDash val="solid"/>
            <a:miter lim="800000"/>
            <a:headEnd/>
            <a:tailEnd/>
          </a:ln>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sp>
        <p:nvSpPr>
          <p:cNvPr id="8" name="Freeform 5">
            <a:extLst>
              <a:ext uri="{FF2B5EF4-FFF2-40B4-BE49-F238E27FC236}">
                <a16:creationId xmlns:a16="http://schemas.microsoft.com/office/drawing/2014/main" id="{6E9619D3-70B6-125E-123F-48B55B01DED1}"/>
              </a:ext>
            </a:extLst>
          </p:cNvPr>
          <p:cNvSpPr>
            <a:spLocks/>
          </p:cNvSpPr>
          <p:nvPr/>
        </p:nvSpPr>
        <p:spPr bwMode="auto">
          <a:xfrm>
            <a:off x="1792288" y="806450"/>
            <a:ext cx="8248650" cy="5461000"/>
          </a:xfrm>
          <a:custGeom>
            <a:avLst/>
            <a:gdLst>
              <a:gd name="T0" fmla="*/ 1981 w 2061"/>
              <a:gd name="T1" fmla="*/ 353 h 1364"/>
              <a:gd name="T2" fmla="*/ 1709 w 2061"/>
              <a:gd name="T3" fmla="*/ 914 h 1364"/>
              <a:gd name="T4" fmla="*/ 642 w 2061"/>
              <a:gd name="T5" fmla="*/ 1285 h 1364"/>
              <a:gd name="T6" fmla="*/ 80 w 2061"/>
              <a:gd name="T7" fmla="*/ 1012 h 1364"/>
              <a:gd name="T8" fmla="*/ 80 w 2061"/>
              <a:gd name="T9" fmla="*/ 1012 h 1364"/>
              <a:gd name="T10" fmla="*/ 352 w 2061"/>
              <a:gd name="T11" fmla="*/ 450 h 1364"/>
              <a:gd name="T12" fmla="*/ 1419 w 2061"/>
              <a:gd name="T13" fmla="*/ 80 h 1364"/>
              <a:gd name="T14" fmla="*/ 1981 w 2061"/>
              <a:gd name="T15" fmla="*/ 353 h 1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1" h="1364">
                <a:moveTo>
                  <a:pt x="1981" y="353"/>
                </a:moveTo>
                <a:cubicBezTo>
                  <a:pt x="2061" y="583"/>
                  <a:pt x="1939" y="835"/>
                  <a:pt x="1709" y="914"/>
                </a:cubicBezTo>
                <a:cubicBezTo>
                  <a:pt x="642" y="1285"/>
                  <a:pt x="642" y="1285"/>
                  <a:pt x="642" y="1285"/>
                </a:cubicBezTo>
                <a:cubicBezTo>
                  <a:pt x="412" y="1364"/>
                  <a:pt x="160" y="1243"/>
                  <a:pt x="80" y="1012"/>
                </a:cubicBezTo>
                <a:cubicBezTo>
                  <a:pt x="80" y="1012"/>
                  <a:pt x="80" y="1012"/>
                  <a:pt x="80" y="1012"/>
                </a:cubicBezTo>
                <a:cubicBezTo>
                  <a:pt x="0" y="782"/>
                  <a:pt x="122" y="530"/>
                  <a:pt x="352" y="450"/>
                </a:cubicBezTo>
                <a:cubicBezTo>
                  <a:pt x="1419" y="80"/>
                  <a:pt x="1419" y="80"/>
                  <a:pt x="1419" y="80"/>
                </a:cubicBezTo>
                <a:cubicBezTo>
                  <a:pt x="1650" y="0"/>
                  <a:pt x="1901" y="122"/>
                  <a:pt x="1981" y="353"/>
                </a:cubicBezTo>
                <a:close/>
              </a:path>
            </a:pathLst>
          </a:custGeom>
          <a:gradFill>
            <a:gsLst>
              <a:gs pos="71996">
                <a:srgbClr val="0E447C"/>
              </a:gs>
              <a:gs pos="71982">
                <a:srgbClr val="0E447C"/>
              </a:gs>
              <a:gs pos="0">
                <a:srgbClr val="0432FF"/>
              </a:gs>
              <a:gs pos="86000">
                <a:schemeClr val="accent1">
                  <a:lumMod val="75000"/>
                </a:schemeClr>
              </a:gs>
            </a:gsLst>
            <a:lin ang="7800000" scaled="0"/>
          </a:gradFill>
          <a:ln w="9525">
            <a:noFill/>
            <a:round/>
            <a:headEnd/>
            <a:tailEnd/>
          </a:ln>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sp>
        <p:nvSpPr>
          <p:cNvPr id="9" name="Freeform 6">
            <a:extLst>
              <a:ext uri="{FF2B5EF4-FFF2-40B4-BE49-F238E27FC236}">
                <a16:creationId xmlns:a16="http://schemas.microsoft.com/office/drawing/2014/main" id="{4BABC31A-7DF8-B386-696D-C57197FA87CE}"/>
              </a:ext>
            </a:extLst>
          </p:cNvPr>
          <p:cNvSpPr>
            <a:spLocks/>
          </p:cNvSpPr>
          <p:nvPr/>
        </p:nvSpPr>
        <p:spPr bwMode="auto">
          <a:xfrm>
            <a:off x="6864350" y="4543425"/>
            <a:ext cx="2162175" cy="1431925"/>
          </a:xfrm>
          <a:custGeom>
            <a:avLst/>
            <a:gdLst>
              <a:gd name="T0" fmla="*/ 1152 w 1199"/>
              <a:gd name="T1" fmla="*/ 204 h 793"/>
              <a:gd name="T2" fmla="*/ 994 w 1199"/>
              <a:gd name="T3" fmla="*/ 531 h 793"/>
              <a:gd name="T4" fmla="*/ 373 w 1199"/>
              <a:gd name="T5" fmla="*/ 746 h 793"/>
              <a:gd name="T6" fmla="*/ 47 w 1199"/>
              <a:gd name="T7" fmla="*/ 588 h 793"/>
              <a:gd name="T8" fmla="*/ 47 w 1199"/>
              <a:gd name="T9" fmla="*/ 588 h 793"/>
              <a:gd name="T10" fmla="*/ 205 w 1199"/>
              <a:gd name="T11" fmla="*/ 261 h 793"/>
              <a:gd name="T12" fmla="*/ 825 w 1199"/>
              <a:gd name="T13" fmla="*/ 46 h 793"/>
              <a:gd name="T14" fmla="*/ 1152 w 1199"/>
              <a:gd name="T15" fmla="*/ 204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793">
                <a:moveTo>
                  <a:pt x="1152" y="204"/>
                </a:moveTo>
                <a:cubicBezTo>
                  <a:pt x="1199" y="338"/>
                  <a:pt x="1128" y="485"/>
                  <a:pt x="994" y="531"/>
                </a:cubicBezTo>
                <a:cubicBezTo>
                  <a:pt x="373" y="746"/>
                  <a:pt x="373" y="746"/>
                  <a:pt x="373" y="746"/>
                </a:cubicBezTo>
                <a:cubicBezTo>
                  <a:pt x="240" y="793"/>
                  <a:pt x="93" y="722"/>
                  <a:pt x="47" y="588"/>
                </a:cubicBezTo>
                <a:cubicBezTo>
                  <a:pt x="47" y="588"/>
                  <a:pt x="47" y="588"/>
                  <a:pt x="47" y="588"/>
                </a:cubicBezTo>
                <a:cubicBezTo>
                  <a:pt x="0" y="454"/>
                  <a:pt x="71" y="308"/>
                  <a:pt x="205" y="261"/>
                </a:cubicBezTo>
                <a:cubicBezTo>
                  <a:pt x="825" y="46"/>
                  <a:pt x="825" y="46"/>
                  <a:pt x="825" y="46"/>
                </a:cubicBezTo>
                <a:cubicBezTo>
                  <a:pt x="959" y="0"/>
                  <a:pt x="1106" y="70"/>
                  <a:pt x="1152" y="204"/>
                </a:cubicBezTo>
                <a:close/>
              </a:path>
            </a:pathLst>
          </a:custGeom>
          <a:gradFill>
            <a:gsLst>
              <a:gs pos="0">
                <a:srgbClr val="0432FF"/>
              </a:gs>
              <a:gs pos="86000">
                <a:schemeClr val="accent1">
                  <a:lumMod val="75000"/>
                </a:schemeClr>
              </a:gs>
            </a:gsLst>
            <a:lin ang="7800000" scaled="0"/>
          </a:gradFill>
          <a:ln w="9525">
            <a:noFill/>
            <a:round/>
            <a:headEnd/>
            <a:tailEnd/>
          </a:ln>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grpSp>
        <p:nvGrpSpPr>
          <p:cNvPr id="39948" name="Group 19">
            <a:extLst>
              <a:ext uri="{FF2B5EF4-FFF2-40B4-BE49-F238E27FC236}">
                <a16:creationId xmlns:a16="http://schemas.microsoft.com/office/drawing/2014/main" id="{79BE0DCD-99B0-E1A7-B0AC-903EB4E5DACF}"/>
              </a:ext>
            </a:extLst>
          </p:cNvPr>
          <p:cNvGrpSpPr>
            <a:grpSpLocks/>
          </p:cNvGrpSpPr>
          <p:nvPr/>
        </p:nvGrpSpPr>
        <p:grpSpPr bwMode="auto">
          <a:xfrm>
            <a:off x="2991407" y="2977740"/>
            <a:ext cx="6402567" cy="1624012"/>
            <a:chOff x="2979038" y="3107011"/>
            <a:chExt cx="4732876" cy="1624283"/>
          </a:xfrm>
        </p:grpSpPr>
        <p:sp>
          <p:nvSpPr>
            <p:cNvPr id="39975" name="TextBox 30">
              <a:extLst>
                <a:ext uri="{FF2B5EF4-FFF2-40B4-BE49-F238E27FC236}">
                  <a16:creationId xmlns:a16="http://schemas.microsoft.com/office/drawing/2014/main" id="{D900AA8F-B39F-3D93-3945-3791D7735696}"/>
                </a:ext>
              </a:extLst>
            </p:cNvPr>
            <p:cNvSpPr txBox="1">
              <a:spLocks noChangeArrowheads="1"/>
            </p:cNvSpPr>
            <p:nvPr/>
          </p:nvSpPr>
          <p:spPr bwMode="auto">
            <a:xfrm>
              <a:off x="2979038" y="3107011"/>
              <a:ext cx="4732876" cy="79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1217613">
                <a:spcBef>
                  <a:spcPct val="20000"/>
                </a:spcBef>
                <a:buFont typeface="Arial" panose="020B0604020202020204" pitchFamily="34" charset="0"/>
                <a:buChar char="•"/>
                <a:defRPr sz="3600">
                  <a:solidFill>
                    <a:schemeClr val="tx1"/>
                  </a:solidFill>
                  <a:latin typeface="Calibri" panose="020F0502020204030204" pitchFamily="34" charset="0"/>
                </a:defRPr>
              </a:lvl1pPr>
              <a:lvl2pPr marL="742950" indent="-285750" defTabSz="1217613">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2176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IN" altLang="en-US" sz="8000" b="1" dirty="0">
                  <a:solidFill>
                    <a:srgbClr val="FFFFFF"/>
                  </a:solidFill>
                  <a:latin typeface="Segoe UI Black" panose="020B0502040204020203" pitchFamily="34" charset="0"/>
                  <a:cs typeface="Segoe UI Black" panose="020B0502040204020203" pitchFamily="34" charset="0"/>
                </a:rPr>
                <a:t>THANK YOU</a:t>
              </a:r>
            </a:p>
          </p:txBody>
        </p:sp>
        <p:sp>
          <p:nvSpPr>
            <p:cNvPr id="39976" name="TextBox 31">
              <a:extLst>
                <a:ext uri="{FF2B5EF4-FFF2-40B4-BE49-F238E27FC236}">
                  <a16:creationId xmlns:a16="http://schemas.microsoft.com/office/drawing/2014/main" id="{8618022A-2D13-9DF2-C4C5-D00BD54CE5F6}"/>
                </a:ext>
              </a:extLst>
            </p:cNvPr>
            <p:cNvSpPr txBox="1">
              <a:spLocks noChangeArrowheads="1"/>
            </p:cNvSpPr>
            <p:nvPr/>
          </p:nvSpPr>
          <p:spPr bwMode="auto">
            <a:xfrm>
              <a:off x="2979038" y="3933762"/>
              <a:ext cx="4732876" cy="79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defTabSz="1217613">
                <a:spcBef>
                  <a:spcPct val="20000"/>
                </a:spcBef>
                <a:buFont typeface="Arial" panose="020B0604020202020204" pitchFamily="34" charset="0"/>
                <a:buChar char="•"/>
                <a:defRPr sz="3600">
                  <a:solidFill>
                    <a:schemeClr val="tx1"/>
                  </a:solidFill>
                  <a:latin typeface="Calibri" panose="020F0502020204030204" pitchFamily="34" charset="0"/>
                </a:defRPr>
              </a:lvl1pPr>
              <a:lvl2pPr marL="742950" indent="-285750" defTabSz="1217613">
                <a:spcBef>
                  <a:spcPct val="20000"/>
                </a:spcBef>
                <a:buFont typeface="Arial" panose="020B0604020202020204" pitchFamily="34" charset="0"/>
                <a:buChar char="–"/>
                <a:defRPr sz="3200">
                  <a:solidFill>
                    <a:schemeClr val="tx1"/>
                  </a:solidFill>
                  <a:latin typeface="Calibri" panose="020F0502020204030204" pitchFamily="34" charset="0"/>
                </a:defRPr>
              </a:lvl2pPr>
              <a:lvl3pPr marL="1143000" indent="-228600" defTabSz="12176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217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217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8000" b="1" dirty="0">
                <a:solidFill>
                  <a:srgbClr val="FFFFFF"/>
                </a:solidFill>
                <a:latin typeface="Segoe UI Black" panose="020B0502040204020203" pitchFamily="34" charset="0"/>
                <a:cs typeface="Segoe UI Black" panose="020B0502040204020203" pitchFamily="34" charset="0"/>
              </a:endParaRPr>
            </a:p>
          </p:txBody>
        </p:sp>
      </p:grpSp>
      <p:sp>
        <p:nvSpPr>
          <p:cNvPr id="22" name="Circle: Hollow 21">
            <a:extLst>
              <a:ext uri="{FF2B5EF4-FFF2-40B4-BE49-F238E27FC236}">
                <a16:creationId xmlns:a16="http://schemas.microsoft.com/office/drawing/2014/main" id="{90ECDEE7-3A9E-524A-CBA6-031C18DDC3E2}"/>
              </a:ext>
            </a:extLst>
          </p:cNvPr>
          <p:cNvSpPr/>
          <p:nvPr/>
        </p:nvSpPr>
        <p:spPr>
          <a:xfrm>
            <a:off x="5065713" y="806450"/>
            <a:ext cx="520700" cy="519113"/>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black"/>
              </a:solidFill>
            </a:endParaRPr>
          </a:p>
        </p:txBody>
      </p:sp>
      <p:sp>
        <p:nvSpPr>
          <p:cNvPr id="33" name="Circle: Hollow 32">
            <a:extLst>
              <a:ext uri="{FF2B5EF4-FFF2-40B4-BE49-F238E27FC236}">
                <a16:creationId xmlns:a16="http://schemas.microsoft.com/office/drawing/2014/main" id="{D54EFFC8-4632-FC7F-E55F-EB6C68C09A26}"/>
              </a:ext>
            </a:extLst>
          </p:cNvPr>
          <p:cNvSpPr/>
          <p:nvPr/>
        </p:nvSpPr>
        <p:spPr>
          <a:xfrm>
            <a:off x="9399588" y="4427538"/>
            <a:ext cx="374650" cy="376237"/>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black"/>
              </a:solidFill>
            </a:endParaRPr>
          </a:p>
        </p:txBody>
      </p:sp>
      <p:grpSp>
        <p:nvGrpSpPr>
          <p:cNvPr id="64" name="Group 63">
            <a:extLst>
              <a:ext uri="{FF2B5EF4-FFF2-40B4-BE49-F238E27FC236}">
                <a16:creationId xmlns:a16="http://schemas.microsoft.com/office/drawing/2014/main" id="{AD6F5EDF-36FB-84D4-1701-CADA8770047D}"/>
              </a:ext>
            </a:extLst>
          </p:cNvPr>
          <p:cNvGrpSpPr/>
          <p:nvPr/>
        </p:nvGrpSpPr>
        <p:grpSpPr>
          <a:xfrm>
            <a:off x="10415447" y="476673"/>
            <a:ext cx="1319726" cy="520769"/>
            <a:chOff x="10145958" y="3892102"/>
            <a:chExt cx="1319726" cy="520769"/>
          </a:xfrm>
          <a:solidFill>
            <a:schemeClr val="accent2"/>
          </a:solidFill>
        </p:grpSpPr>
        <p:sp>
          <p:nvSpPr>
            <p:cNvPr id="43" name="Oval 42">
              <a:extLst>
                <a:ext uri="{FF2B5EF4-FFF2-40B4-BE49-F238E27FC236}">
                  <a16:creationId xmlns:a16="http://schemas.microsoft.com/office/drawing/2014/main" id="{A3287B30-7D35-9669-3157-D6824EB32418}"/>
                </a:ext>
              </a:extLst>
            </p:cNvPr>
            <p:cNvSpPr/>
            <p:nvPr/>
          </p:nvSpPr>
          <p:spPr>
            <a:xfrm rot="5400000" flipH="1">
              <a:off x="1139493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44" name="Oval 43">
              <a:extLst>
                <a:ext uri="{FF2B5EF4-FFF2-40B4-BE49-F238E27FC236}">
                  <a16:creationId xmlns:a16="http://schemas.microsoft.com/office/drawing/2014/main" id="{8725FB29-9138-625F-700A-9225CA468498}"/>
                </a:ext>
              </a:extLst>
            </p:cNvPr>
            <p:cNvSpPr/>
            <p:nvPr/>
          </p:nvSpPr>
          <p:spPr>
            <a:xfrm rot="5400000" flipH="1">
              <a:off x="11186772"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45" name="Oval 44">
              <a:extLst>
                <a:ext uri="{FF2B5EF4-FFF2-40B4-BE49-F238E27FC236}">
                  <a16:creationId xmlns:a16="http://schemas.microsoft.com/office/drawing/2014/main" id="{91022BC0-3D99-6D7E-3114-D4D6A4DF2AFA}"/>
                </a:ext>
              </a:extLst>
            </p:cNvPr>
            <p:cNvSpPr/>
            <p:nvPr/>
          </p:nvSpPr>
          <p:spPr>
            <a:xfrm rot="5400000" flipH="1">
              <a:off x="10978609"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46" name="Oval 45">
              <a:extLst>
                <a:ext uri="{FF2B5EF4-FFF2-40B4-BE49-F238E27FC236}">
                  <a16:creationId xmlns:a16="http://schemas.microsoft.com/office/drawing/2014/main" id="{0222A916-42D5-D08A-8FEC-6D739AFCB799}"/>
                </a:ext>
              </a:extLst>
            </p:cNvPr>
            <p:cNvSpPr/>
            <p:nvPr/>
          </p:nvSpPr>
          <p:spPr>
            <a:xfrm rot="5400000" flipH="1">
              <a:off x="1077044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47" name="Oval 46">
              <a:extLst>
                <a:ext uri="{FF2B5EF4-FFF2-40B4-BE49-F238E27FC236}">
                  <a16:creationId xmlns:a16="http://schemas.microsoft.com/office/drawing/2014/main" id="{9AB918F3-EBD1-6895-821A-A4112991D14B}"/>
                </a:ext>
              </a:extLst>
            </p:cNvPr>
            <p:cNvSpPr/>
            <p:nvPr/>
          </p:nvSpPr>
          <p:spPr>
            <a:xfrm rot="5400000" flipH="1">
              <a:off x="10562282"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48" name="Oval 47">
              <a:extLst>
                <a:ext uri="{FF2B5EF4-FFF2-40B4-BE49-F238E27FC236}">
                  <a16:creationId xmlns:a16="http://schemas.microsoft.com/office/drawing/2014/main" id="{83A6E63C-4E6D-24C6-8AE3-C7A3CC2AE324}"/>
                </a:ext>
              </a:extLst>
            </p:cNvPr>
            <p:cNvSpPr/>
            <p:nvPr/>
          </p:nvSpPr>
          <p:spPr>
            <a:xfrm rot="5400000" flipH="1">
              <a:off x="10354119"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49" name="Oval 48">
              <a:extLst>
                <a:ext uri="{FF2B5EF4-FFF2-40B4-BE49-F238E27FC236}">
                  <a16:creationId xmlns:a16="http://schemas.microsoft.com/office/drawing/2014/main" id="{D634F21F-7DFB-8271-D531-CCEC8BC36522}"/>
                </a:ext>
              </a:extLst>
            </p:cNvPr>
            <p:cNvSpPr/>
            <p:nvPr/>
          </p:nvSpPr>
          <p:spPr>
            <a:xfrm rot="5400000" flipH="1">
              <a:off x="10145956" y="389210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0" name="Oval 49">
              <a:extLst>
                <a:ext uri="{FF2B5EF4-FFF2-40B4-BE49-F238E27FC236}">
                  <a16:creationId xmlns:a16="http://schemas.microsoft.com/office/drawing/2014/main" id="{58596E30-93F9-DEF1-4EA1-9B431EB01D13}"/>
                </a:ext>
              </a:extLst>
            </p:cNvPr>
            <p:cNvSpPr/>
            <p:nvPr/>
          </p:nvSpPr>
          <p:spPr>
            <a:xfrm rot="5400000" flipH="1">
              <a:off x="1139493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1" name="Oval 50">
              <a:extLst>
                <a:ext uri="{FF2B5EF4-FFF2-40B4-BE49-F238E27FC236}">
                  <a16:creationId xmlns:a16="http://schemas.microsoft.com/office/drawing/2014/main" id="{98A2B688-AE57-3922-9DBF-241E8D66FBBF}"/>
                </a:ext>
              </a:extLst>
            </p:cNvPr>
            <p:cNvSpPr/>
            <p:nvPr/>
          </p:nvSpPr>
          <p:spPr>
            <a:xfrm rot="5400000" flipH="1">
              <a:off x="11186772"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2" name="Oval 51">
              <a:extLst>
                <a:ext uri="{FF2B5EF4-FFF2-40B4-BE49-F238E27FC236}">
                  <a16:creationId xmlns:a16="http://schemas.microsoft.com/office/drawing/2014/main" id="{1D9BCFDD-76B1-9791-22C1-F922D0CEEB6B}"/>
                </a:ext>
              </a:extLst>
            </p:cNvPr>
            <p:cNvSpPr/>
            <p:nvPr/>
          </p:nvSpPr>
          <p:spPr>
            <a:xfrm rot="5400000" flipH="1">
              <a:off x="10978609"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3" name="Oval 52">
              <a:extLst>
                <a:ext uri="{FF2B5EF4-FFF2-40B4-BE49-F238E27FC236}">
                  <a16:creationId xmlns:a16="http://schemas.microsoft.com/office/drawing/2014/main" id="{5224DCD8-45D5-24AA-3131-DC3B1AFFEE75}"/>
                </a:ext>
              </a:extLst>
            </p:cNvPr>
            <p:cNvSpPr/>
            <p:nvPr/>
          </p:nvSpPr>
          <p:spPr>
            <a:xfrm rot="5400000" flipH="1">
              <a:off x="1077044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4" name="Oval 53">
              <a:extLst>
                <a:ext uri="{FF2B5EF4-FFF2-40B4-BE49-F238E27FC236}">
                  <a16:creationId xmlns:a16="http://schemas.microsoft.com/office/drawing/2014/main" id="{E30E410E-3BE0-16A5-CB1F-73EDE6BAC55B}"/>
                </a:ext>
              </a:extLst>
            </p:cNvPr>
            <p:cNvSpPr/>
            <p:nvPr/>
          </p:nvSpPr>
          <p:spPr>
            <a:xfrm rot="5400000" flipH="1">
              <a:off x="10562282"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5" name="Oval 54">
              <a:extLst>
                <a:ext uri="{FF2B5EF4-FFF2-40B4-BE49-F238E27FC236}">
                  <a16:creationId xmlns:a16="http://schemas.microsoft.com/office/drawing/2014/main" id="{4234CC69-6D39-537A-7FE7-A614ED501EA4}"/>
                </a:ext>
              </a:extLst>
            </p:cNvPr>
            <p:cNvSpPr/>
            <p:nvPr/>
          </p:nvSpPr>
          <p:spPr>
            <a:xfrm rot="5400000" flipH="1">
              <a:off x="10354119"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6" name="Oval 55">
              <a:extLst>
                <a:ext uri="{FF2B5EF4-FFF2-40B4-BE49-F238E27FC236}">
                  <a16:creationId xmlns:a16="http://schemas.microsoft.com/office/drawing/2014/main" id="{A6A1AAA0-3A10-43AA-702D-E44D13F1B780}"/>
                </a:ext>
              </a:extLst>
            </p:cNvPr>
            <p:cNvSpPr/>
            <p:nvPr/>
          </p:nvSpPr>
          <p:spPr>
            <a:xfrm rot="5400000" flipH="1">
              <a:off x="10145956" y="411711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7" name="Oval 56">
              <a:extLst>
                <a:ext uri="{FF2B5EF4-FFF2-40B4-BE49-F238E27FC236}">
                  <a16:creationId xmlns:a16="http://schemas.microsoft.com/office/drawing/2014/main" id="{915E1C33-2009-3B4C-7670-9EC4A529C464}"/>
                </a:ext>
              </a:extLst>
            </p:cNvPr>
            <p:cNvSpPr/>
            <p:nvPr/>
          </p:nvSpPr>
          <p:spPr>
            <a:xfrm rot="5400000" flipH="1">
              <a:off x="1139493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8" name="Oval 57">
              <a:extLst>
                <a:ext uri="{FF2B5EF4-FFF2-40B4-BE49-F238E27FC236}">
                  <a16:creationId xmlns:a16="http://schemas.microsoft.com/office/drawing/2014/main" id="{E80AC894-8638-22F2-6F82-6145207009A8}"/>
                </a:ext>
              </a:extLst>
            </p:cNvPr>
            <p:cNvSpPr/>
            <p:nvPr/>
          </p:nvSpPr>
          <p:spPr>
            <a:xfrm rot="5400000" flipH="1">
              <a:off x="11186772"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59" name="Oval 58">
              <a:extLst>
                <a:ext uri="{FF2B5EF4-FFF2-40B4-BE49-F238E27FC236}">
                  <a16:creationId xmlns:a16="http://schemas.microsoft.com/office/drawing/2014/main" id="{32615423-74A7-21EC-1D40-B04FACF2D165}"/>
                </a:ext>
              </a:extLst>
            </p:cNvPr>
            <p:cNvSpPr/>
            <p:nvPr/>
          </p:nvSpPr>
          <p:spPr>
            <a:xfrm rot="5400000" flipH="1">
              <a:off x="10978609"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60" name="Oval 59">
              <a:extLst>
                <a:ext uri="{FF2B5EF4-FFF2-40B4-BE49-F238E27FC236}">
                  <a16:creationId xmlns:a16="http://schemas.microsoft.com/office/drawing/2014/main" id="{776032CD-0E35-D8B9-1441-FFA1BA9520CC}"/>
                </a:ext>
              </a:extLst>
            </p:cNvPr>
            <p:cNvSpPr/>
            <p:nvPr/>
          </p:nvSpPr>
          <p:spPr>
            <a:xfrm rot="5400000" flipH="1">
              <a:off x="1077044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61" name="Oval 60">
              <a:extLst>
                <a:ext uri="{FF2B5EF4-FFF2-40B4-BE49-F238E27FC236}">
                  <a16:creationId xmlns:a16="http://schemas.microsoft.com/office/drawing/2014/main" id="{EE71A65D-984B-1CBE-A78C-F68005BEE814}"/>
                </a:ext>
              </a:extLst>
            </p:cNvPr>
            <p:cNvSpPr/>
            <p:nvPr/>
          </p:nvSpPr>
          <p:spPr>
            <a:xfrm rot="5400000" flipH="1">
              <a:off x="10562282"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62" name="Oval 61">
              <a:extLst>
                <a:ext uri="{FF2B5EF4-FFF2-40B4-BE49-F238E27FC236}">
                  <a16:creationId xmlns:a16="http://schemas.microsoft.com/office/drawing/2014/main" id="{AA90A5E5-A9F3-658D-9B33-A29FE6A3FC18}"/>
                </a:ext>
              </a:extLst>
            </p:cNvPr>
            <p:cNvSpPr/>
            <p:nvPr/>
          </p:nvSpPr>
          <p:spPr>
            <a:xfrm rot="5400000" flipH="1">
              <a:off x="10354119"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63" name="Oval 62">
              <a:extLst>
                <a:ext uri="{FF2B5EF4-FFF2-40B4-BE49-F238E27FC236}">
                  <a16:creationId xmlns:a16="http://schemas.microsoft.com/office/drawing/2014/main" id="{652D0D3B-8534-5446-DCD4-3A6C3CFF22E0}"/>
                </a:ext>
              </a:extLst>
            </p:cNvPr>
            <p:cNvSpPr/>
            <p:nvPr/>
          </p:nvSpPr>
          <p:spPr>
            <a:xfrm rot="5400000" flipH="1">
              <a:off x="10145956" y="4342124"/>
              <a:ext cx="70749" cy="707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grpSp>
      <p:grpSp>
        <p:nvGrpSpPr>
          <p:cNvPr id="39952" name="Group 86">
            <a:extLst>
              <a:ext uri="{FF2B5EF4-FFF2-40B4-BE49-F238E27FC236}">
                <a16:creationId xmlns:a16="http://schemas.microsoft.com/office/drawing/2014/main" id="{8E361840-48C5-C7DF-E2FB-04CE29EE1EDF}"/>
              </a:ext>
            </a:extLst>
          </p:cNvPr>
          <p:cNvGrpSpPr>
            <a:grpSpLocks/>
          </p:cNvGrpSpPr>
          <p:nvPr/>
        </p:nvGrpSpPr>
        <p:grpSpPr bwMode="auto">
          <a:xfrm>
            <a:off x="436563" y="5054600"/>
            <a:ext cx="296862" cy="1320800"/>
            <a:chOff x="1516396" y="479530"/>
            <a:chExt cx="295759" cy="1319726"/>
          </a:xfrm>
        </p:grpSpPr>
        <p:sp>
          <p:nvSpPr>
            <p:cNvPr id="73" name="Oval 72">
              <a:extLst>
                <a:ext uri="{FF2B5EF4-FFF2-40B4-BE49-F238E27FC236}">
                  <a16:creationId xmlns:a16="http://schemas.microsoft.com/office/drawing/2014/main" id="{3EFC15D1-BE9D-98DA-8639-23FEED817CCE}"/>
                </a:ext>
              </a:extLst>
            </p:cNvPr>
            <p:cNvSpPr/>
            <p:nvPr/>
          </p:nvSpPr>
          <p:spPr>
            <a:xfrm flipH="1">
              <a:off x="1516396" y="479530"/>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74" name="Oval 73">
              <a:extLst>
                <a:ext uri="{FF2B5EF4-FFF2-40B4-BE49-F238E27FC236}">
                  <a16:creationId xmlns:a16="http://schemas.microsoft.com/office/drawing/2014/main" id="{70EE34A7-0429-94F9-512C-608D1449A28F}"/>
                </a:ext>
              </a:extLst>
            </p:cNvPr>
            <p:cNvSpPr/>
            <p:nvPr/>
          </p:nvSpPr>
          <p:spPr>
            <a:xfrm flipH="1">
              <a:off x="1516396" y="687324"/>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75" name="Oval 74">
              <a:extLst>
                <a:ext uri="{FF2B5EF4-FFF2-40B4-BE49-F238E27FC236}">
                  <a16:creationId xmlns:a16="http://schemas.microsoft.com/office/drawing/2014/main" id="{19361FDB-230A-FEB6-4CC9-B7F2B431E69F}"/>
                </a:ext>
              </a:extLst>
            </p:cNvPr>
            <p:cNvSpPr/>
            <p:nvPr/>
          </p:nvSpPr>
          <p:spPr>
            <a:xfrm flipH="1">
              <a:off x="1516396" y="895117"/>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76" name="Oval 75">
              <a:extLst>
                <a:ext uri="{FF2B5EF4-FFF2-40B4-BE49-F238E27FC236}">
                  <a16:creationId xmlns:a16="http://schemas.microsoft.com/office/drawing/2014/main" id="{1CA2CC88-BB3F-AE98-7640-FE92A22A0C06}"/>
                </a:ext>
              </a:extLst>
            </p:cNvPr>
            <p:cNvSpPr/>
            <p:nvPr/>
          </p:nvSpPr>
          <p:spPr>
            <a:xfrm flipH="1">
              <a:off x="1516396" y="1104496"/>
              <a:ext cx="71172" cy="697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77" name="Oval 76">
              <a:extLst>
                <a:ext uri="{FF2B5EF4-FFF2-40B4-BE49-F238E27FC236}">
                  <a16:creationId xmlns:a16="http://schemas.microsoft.com/office/drawing/2014/main" id="{EE04BC48-33C3-8968-D620-852231D1579E}"/>
                </a:ext>
              </a:extLst>
            </p:cNvPr>
            <p:cNvSpPr/>
            <p:nvPr/>
          </p:nvSpPr>
          <p:spPr>
            <a:xfrm flipH="1">
              <a:off x="1516396" y="1312290"/>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78" name="Oval 77">
              <a:extLst>
                <a:ext uri="{FF2B5EF4-FFF2-40B4-BE49-F238E27FC236}">
                  <a16:creationId xmlns:a16="http://schemas.microsoft.com/office/drawing/2014/main" id="{5F7268DE-CD4D-3A76-9557-BC1F9D8B2C08}"/>
                </a:ext>
              </a:extLst>
            </p:cNvPr>
            <p:cNvSpPr/>
            <p:nvPr/>
          </p:nvSpPr>
          <p:spPr>
            <a:xfrm flipH="1">
              <a:off x="1516396" y="1520083"/>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79" name="Oval 78">
              <a:extLst>
                <a:ext uri="{FF2B5EF4-FFF2-40B4-BE49-F238E27FC236}">
                  <a16:creationId xmlns:a16="http://schemas.microsoft.com/office/drawing/2014/main" id="{1D163728-4C29-90DC-7702-B0019C712BF7}"/>
                </a:ext>
              </a:extLst>
            </p:cNvPr>
            <p:cNvSpPr/>
            <p:nvPr/>
          </p:nvSpPr>
          <p:spPr>
            <a:xfrm flipH="1">
              <a:off x="1516396" y="1727877"/>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0" name="Oval 79">
              <a:extLst>
                <a:ext uri="{FF2B5EF4-FFF2-40B4-BE49-F238E27FC236}">
                  <a16:creationId xmlns:a16="http://schemas.microsoft.com/office/drawing/2014/main" id="{6394B1E6-1A27-0B95-1AD4-1B23AC5A469B}"/>
                </a:ext>
              </a:extLst>
            </p:cNvPr>
            <p:cNvSpPr/>
            <p:nvPr/>
          </p:nvSpPr>
          <p:spPr>
            <a:xfrm flipH="1">
              <a:off x="1740983" y="479530"/>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1" name="Oval 80">
              <a:extLst>
                <a:ext uri="{FF2B5EF4-FFF2-40B4-BE49-F238E27FC236}">
                  <a16:creationId xmlns:a16="http://schemas.microsoft.com/office/drawing/2014/main" id="{A8A449F7-22D6-D38F-E7E2-DC8AC8571594}"/>
                </a:ext>
              </a:extLst>
            </p:cNvPr>
            <p:cNvSpPr/>
            <p:nvPr/>
          </p:nvSpPr>
          <p:spPr>
            <a:xfrm flipH="1">
              <a:off x="1740983" y="687324"/>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2" name="Oval 81">
              <a:extLst>
                <a:ext uri="{FF2B5EF4-FFF2-40B4-BE49-F238E27FC236}">
                  <a16:creationId xmlns:a16="http://schemas.microsoft.com/office/drawing/2014/main" id="{37AE8F57-3525-E52E-852E-A6BE7A7E353B}"/>
                </a:ext>
              </a:extLst>
            </p:cNvPr>
            <p:cNvSpPr/>
            <p:nvPr/>
          </p:nvSpPr>
          <p:spPr>
            <a:xfrm flipH="1">
              <a:off x="1740983" y="895117"/>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3" name="Oval 82">
              <a:extLst>
                <a:ext uri="{FF2B5EF4-FFF2-40B4-BE49-F238E27FC236}">
                  <a16:creationId xmlns:a16="http://schemas.microsoft.com/office/drawing/2014/main" id="{B1881272-0F68-4021-2461-39BC6F337DCF}"/>
                </a:ext>
              </a:extLst>
            </p:cNvPr>
            <p:cNvSpPr/>
            <p:nvPr/>
          </p:nvSpPr>
          <p:spPr>
            <a:xfrm flipH="1">
              <a:off x="1740983" y="1104496"/>
              <a:ext cx="71172" cy="697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4" name="Oval 83">
              <a:extLst>
                <a:ext uri="{FF2B5EF4-FFF2-40B4-BE49-F238E27FC236}">
                  <a16:creationId xmlns:a16="http://schemas.microsoft.com/office/drawing/2014/main" id="{44A747EB-BBBD-FD93-8B5E-589EBB9E2EF1}"/>
                </a:ext>
              </a:extLst>
            </p:cNvPr>
            <p:cNvSpPr/>
            <p:nvPr/>
          </p:nvSpPr>
          <p:spPr>
            <a:xfrm flipH="1">
              <a:off x="1740983" y="1312290"/>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5" name="Oval 84">
              <a:extLst>
                <a:ext uri="{FF2B5EF4-FFF2-40B4-BE49-F238E27FC236}">
                  <a16:creationId xmlns:a16="http://schemas.microsoft.com/office/drawing/2014/main" id="{58EB5954-DEFD-19DC-552D-7AE928F3D135}"/>
                </a:ext>
              </a:extLst>
            </p:cNvPr>
            <p:cNvSpPr/>
            <p:nvPr/>
          </p:nvSpPr>
          <p:spPr>
            <a:xfrm flipH="1">
              <a:off x="1740983" y="1520083"/>
              <a:ext cx="71172" cy="713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sp>
          <p:nvSpPr>
            <p:cNvPr id="86" name="Oval 85">
              <a:extLst>
                <a:ext uri="{FF2B5EF4-FFF2-40B4-BE49-F238E27FC236}">
                  <a16:creationId xmlns:a16="http://schemas.microsoft.com/office/drawing/2014/main" id="{EEE2196C-550D-C2E0-6C2E-3791ED005F92}"/>
                </a:ext>
              </a:extLst>
            </p:cNvPr>
            <p:cNvSpPr/>
            <p:nvPr/>
          </p:nvSpPr>
          <p:spPr>
            <a:xfrm flipH="1">
              <a:off x="1740983" y="1727877"/>
              <a:ext cx="71172" cy="71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eaLnBrk="1" fontAlgn="auto" hangingPunct="1">
                <a:spcBef>
                  <a:spcPts val="0"/>
                </a:spcBef>
                <a:spcAft>
                  <a:spcPts val="0"/>
                </a:spcAft>
                <a:defRPr/>
              </a:pPr>
              <a:endParaRPr lang="en-IN" sz="2400">
                <a:solidFill>
                  <a:prstClr val="white"/>
                </a:solidFill>
              </a:endParaRPr>
            </a:p>
          </p:txBody>
        </p:sp>
      </p:grpSp>
      <p:sp>
        <p:nvSpPr>
          <p:cNvPr id="97" name="Freeform 9">
            <a:extLst>
              <a:ext uri="{FF2B5EF4-FFF2-40B4-BE49-F238E27FC236}">
                <a16:creationId xmlns:a16="http://schemas.microsoft.com/office/drawing/2014/main" id="{17E2F4F1-20F1-7AA7-4D35-A7B4DD13DD63}"/>
              </a:ext>
            </a:extLst>
          </p:cNvPr>
          <p:cNvSpPr>
            <a:spLocks/>
          </p:cNvSpPr>
          <p:nvPr/>
        </p:nvSpPr>
        <p:spPr bwMode="auto">
          <a:xfrm>
            <a:off x="2895255" y="1851222"/>
            <a:ext cx="2622581" cy="1738017"/>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solidFill>
            <a:schemeClr val="tx1">
              <a:alpha val="30000"/>
            </a:schemeClr>
          </a:solidFill>
          <a:ln w="9525">
            <a:noFill/>
            <a:round/>
            <a:headEnd/>
            <a:tailEnd/>
          </a:ln>
          <a:effectLst>
            <a:softEdge rad="457200"/>
          </a:effectLst>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sp>
        <p:nvSpPr>
          <p:cNvPr id="16" name="Freeform 9">
            <a:extLst>
              <a:ext uri="{FF2B5EF4-FFF2-40B4-BE49-F238E27FC236}">
                <a16:creationId xmlns:a16="http://schemas.microsoft.com/office/drawing/2014/main" id="{2476364A-7060-96C7-1BB6-AD82DF2469FD}"/>
              </a:ext>
            </a:extLst>
          </p:cNvPr>
          <p:cNvSpPr>
            <a:spLocks/>
          </p:cNvSpPr>
          <p:nvPr/>
        </p:nvSpPr>
        <p:spPr bwMode="auto">
          <a:xfrm>
            <a:off x="2640013" y="1287463"/>
            <a:ext cx="2622550" cy="1738312"/>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gradFill>
            <a:gsLst>
              <a:gs pos="0">
                <a:srgbClr val="0432FF"/>
              </a:gs>
              <a:gs pos="86000">
                <a:schemeClr val="accent1">
                  <a:lumMod val="75000"/>
                </a:schemeClr>
              </a:gs>
            </a:gsLst>
            <a:lin ang="7800000" scaled="0"/>
          </a:gradFill>
          <a:ln w="9525">
            <a:noFill/>
            <a:round/>
            <a:headEnd/>
            <a:tailEnd/>
          </a:ln>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sp>
        <p:nvSpPr>
          <p:cNvPr id="98" name="Freeform 9">
            <a:extLst>
              <a:ext uri="{FF2B5EF4-FFF2-40B4-BE49-F238E27FC236}">
                <a16:creationId xmlns:a16="http://schemas.microsoft.com/office/drawing/2014/main" id="{61289608-5125-8567-F989-129F393D3915}"/>
              </a:ext>
            </a:extLst>
          </p:cNvPr>
          <p:cNvSpPr>
            <a:spLocks/>
          </p:cNvSpPr>
          <p:nvPr/>
        </p:nvSpPr>
        <p:spPr bwMode="auto">
          <a:xfrm>
            <a:off x="7498932" y="4081846"/>
            <a:ext cx="1900525" cy="1259502"/>
          </a:xfrm>
          <a:custGeom>
            <a:avLst/>
            <a:gdLst>
              <a:gd name="T0" fmla="*/ 785 w 817"/>
              <a:gd name="T1" fmla="*/ 140 h 541"/>
              <a:gd name="T2" fmla="*/ 677 w 817"/>
              <a:gd name="T3" fmla="*/ 363 h 541"/>
              <a:gd name="T4" fmla="*/ 254 w 817"/>
              <a:gd name="T5" fmla="*/ 509 h 541"/>
              <a:gd name="T6" fmla="*/ 32 w 817"/>
              <a:gd name="T7" fmla="*/ 401 h 541"/>
              <a:gd name="T8" fmla="*/ 32 w 817"/>
              <a:gd name="T9" fmla="*/ 401 h 541"/>
              <a:gd name="T10" fmla="*/ 140 w 817"/>
              <a:gd name="T11" fmla="*/ 179 h 541"/>
              <a:gd name="T12" fmla="*/ 562 w 817"/>
              <a:gd name="T13" fmla="*/ 32 h 541"/>
              <a:gd name="T14" fmla="*/ 785 w 817"/>
              <a:gd name="T15" fmla="*/ 140 h 5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7" h="541">
                <a:moveTo>
                  <a:pt x="785" y="140"/>
                </a:moveTo>
                <a:cubicBezTo>
                  <a:pt x="817" y="231"/>
                  <a:pt x="768" y="331"/>
                  <a:pt x="677" y="363"/>
                </a:cubicBezTo>
                <a:cubicBezTo>
                  <a:pt x="254" y="509"/>
                  <a:pt x="254" y="509"/>
                  <a:pt x="254" y="509"/>
                </a:cubicBezTo>
                <a:cubicBezTo>
                  <a:pt x="163" y="541"/>
                  <a:pt x="63" y="493"/>
                  <a:pt x="32" y="401"/>
                </a:cubicBezTo>
                <a:cubicBezTo>
                  <a:pt x="32" y="401"/>
                  <a:pt x="32" y="401"/>
                  <a:pt x="32" y="401"/>
                </a:cubicBezTo>
                <a:cubicBezTo>
                  <a:pt x="0" y="310"/>
                  <a:pt x="48" y="210"/>
                  <a:pt x="140" y="179"/>
                </a:cubicBezTo>
                <a:cubicBezTo>
                  <a:pt x="562" y="32"/>
                  <a:pt x="562" y="32"/>
                  <a:pt x="562" y="32"/>
                </a:cubicBezTo>
                <a:cubicBezTo>
                  <a:pt x="654" y="0"/>
                  <a:pt x="753" y="49"/>
                  <a:pt x="785" y="140"/>
                </a:cubicBezTo>
                <a:close/>
              </a:path>
            </a:pathLst>
          </a:custGeom>
          <a:gradFill>
            <a:gsLst>
              <a:gs pos="0">
                <a:srgbClr val="0432FF"/>
              </a:gs>
              <a:gs pos="86000">
                <a:schemeClr val="accent1">
                  <a:lumMod val="75000"/>
                </a:schemeClr>
              </a:gs>
            </a:gsLst>
            <a:lin ang="7800000" scaled="0"/>
          </a:gradFill>
          <a:ln w="9525">
            <a:noFill/>
            <a:round/>
            <a:headEnd/>
            <a:tailEnd/>
          </a:ln>
          <a:effectLst>
            <a:softEdge rad="381000"/>
          </a:effectLst>
        </p:spPr>
        <p:txBody>
          <a:bodyPr/>
          <a:lstStyle/>
          <a:p>
            <a:pPr defTabSz="1218987" eaLnBrk="1" fontAlgn="auto" hangingPunct="1">
              <a:spcBef>
                <a:spcPts val="0"/>
              </a:spcBef>
              <a:spcAft>
                <a:spcPts val="0"/>
              </a:spcAft>
              <a:defRPr/>
            </a:pPr>
            <a:endParaRPr lang="en-IN" sz="2400">
              <a:solidFill>
                <a:prstClr val="black"/>
              </a:solidFill>
              <a:latin typeface="Segoe U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0">
        <p15:prstTrans prst="peelOff"/>
      </p:transition>
    </mc:Choice>
    <mc:Fallback xmlns="">
      <p:transition spd="slow" advTm="25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66826" y="-434770"/>
            <a:ext cx="2496410" cy="2496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VN" sz="1200"/>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26859" y="4991406"/>
            <a:ext cx="1567236" cy="156723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EFEFE">
                  <a:alpha val="19608"/>
                </a:srgbClr>
              </a:solidFill>
              <a:prstDash val="solid"/>
              <a:miter/>
            </a:ln>
          </p:spPr>
          <p:txBody>
            <a:bodyPr/>
            <a:lstStyle/>
            <a:p>
              <a:endParaRPr lang="en-VN" sz="1200"/>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pic>
        <p:nvPicPr>
          <p:cNvPr id="10" name="Picture 9" descr="A group of people posing for a photo&#10;&#10;Description automatically generated">
            <a:extLst>
              <a:ext uri="{FF2B5EF4-FFF2-40B4-BE49-F238E27FC236}">
                <a16:creationId xmlns:a16="http://schemas.microsoft.com/office/drawing/2014/main" id="{2F946A33-AB23-9717-2A2A-15F5B95BC589}"/>
              </a:ext>
            </a:extLst>
          </p:cNvPr>
          <p:cNvPicPr>
            <a:picLocks noChangeAspect="1"/>
          </p:cNvPicPr>
          <p:nvPr/>
        </p:nvPicPr>
        <p:blipFill>
          <a:blip r:embed="rId2">
            <a:alphaModFix amt="96000"/>
            <a:extLst>
              <a:ext uri="{BEBA8EAE-BF5A-486C-A8C5-ECC9F3942E4B}">
                <a14:imgProps xmlns:a14="http://schemas.microsoft.com/office/drawing/2010/main">
                  <a14:imgLayer r:embed="rId3">
                    <a14:imgEffect>
                      <a14:sharpenSoften amount="7000"/>
                    </a14:imgEffect>
                    <a14:imgEffect>
                      <a14:colorTemperature colorTemp="4224"/>
                    </a14:imgEffect>
                    <a14:imgEffect>
                      <a14:saturation sat="121000"/>
                    </a14:imgEffect>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11017"/>
            <a:ext cx="12192000" cy="6909672"/>
          </a:xfrm>
          <a:prstGeom prst="rect">
            <a:avLst/>
          </a:prstGeom>
        </p:spPr>
      </p:pic>
      <p:pic>
        <p:nvPicPr>
          <p:cNvPr id="8" name="Picture 7" descr="A blue and orange text on a black background&#10;&#10;Description automatically generated">
            <a:extLst>
              <a:ext uri="{FF2B5EF4-FFF2-40B4-BE49-F238E27FC236}">
                <a16:creationId xmlns:a16="http://schemas.microsoft.com/office/drawing/2014/main" id="{A47A4248-69E1-A4B6-98B9-B6FD922D0F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4800" y="-127000"/>
            <a:ext cx="1809620" cy="1273185"/>
          </a:xfrm>
          <a:prstGeom prst="rect">
            <a:avLst/>
          </a:prstGeom>
        </p:spPr>
      </p:pic>
      <p:sp>
        <p:nvSpPr>
          <p:cNvPr id="9" name="TextBox 10">
            <a:extLst>
              <a:ext uri="{FF2B5EF4-FFF2-40B4-BE49-F238E27FC236}">
                <a16:creationId xmlns:a16="http://schemas.microsoft.com/office/drawing/2014/main" id="{5219C4E9-7873-9048-96D7-A88124C1852C}"/>
              </a:ext>
            </a:extLst>
          </p:cNvPr>
          <p:cNvSpPr txBox="1"/>
          <p:nvPr/>
        </p:nvSpPr>
        <p:spPr>
          <a:xfrm>
            <a:off x="1934293" y="1154857"/>
            <a:ext cx="8319980" cy="762966"/>
          </a:xfrm>
          <a:prstGeom prst="rect">
            <a:avLst/>
          </a:prstGeom>
        </p:spPr>
        <p:txBody>
          <a:bodyPr wrap="square" lIns="0" tIns="0" rIns="0" bIns="0" rtlCol="0" anchor="t">
            <a:spAutoFit/>
          </a:bodyPr>
          <a:lstStyle/>
          <a:p>
            <a:pPr algn="ctr">
              <a:lnSpc>
                <a:spcPts val="6466"/>
              </a:lnSpc>
            </a:pPr>
            <a:r>
              <a:rPr lang="en-US" sz="4800" b="1" dirty="0">
                <a:solidFill>
                  <a:srgbClr val="FFFFFF"/>
                </a:solidFill>
                <a:latin typeface="SVN-Gilroy Heavy" pitchFamily="2" charset="77"/>
              </a:rPr>
              <a:t>BEGINNER’S TOEIC</a:t>
            </a:r>
          </a:p>
        </p:txBody>
      </p:sp>
      <p:sp>
        <p:nvSpPr>
          <p:cNvPr id="11" name="TextBox 11">
            <a:extLst>
              <a:ext uri="{FF2B5EF4-FFF2-40B4-BE49-F238E27FC236}">
                <a16:creationId xmlns:a16="http://schemas.microsoft.com/office/drawing/2014/main" id="{9CB34291-3D0C-02D7-759B-29451CCED080}"/>
              </a:ext>
            </a:extLst>
          </p:cNvPr>
          <p:cNvSpPr txBox="1"/>
          <p:nvPr/>
        </p:nvSpPr>
        <p:spPr>
          <a:xfrm>
            <a:off x="2343761" y="2484048"/>
            <a:ext cx="7910513" cy="833562"/>
          </a:xfrm>
          <a:prstGeom prst="rect">
            <a:avLst/>
          </a:prstGeom>
        </p:spPr>
        <p:txBody>
          <a:bodyPr lIns="0" tIns="0" rIns="0" bIns="0" rtlCol="0" anchor="t">
            <a:spAutoFit/>
          </a:bodyPr>
          <a:lstStyle/>
          <a:p>
            <a:pPr algn="ctr">
              <a:lnSpc>
                <a:spcPts val="6466"/>
              </a:lnSpc>
            </a:pPr>
            <a:r>
              <a:rPr lang="en-US" sz="6666" b="1">
                <a:solidFill>
                  <a:schemeClr val="bg1"/>
                </a:solidFill>
                <a:latin typeface="SVN-Gilroy XBold" pitchFamily="2" charset="77"/>
              </a:rPr>
              <a:t>LESSON 9</a:t>
            </a:r>
            <a:endParaRPr lang="en-US" sz="6666" b="1" dirty="0">
              <a:solidFill>
                <a:schemeClr val="bg1"/>
              </a:solidFill>
              <a:latin typeface="SVN-Gilroy XBold" pitchFamily="2" charset="77"/>
            </a:endParaRPr>
          </a:p>
        </p:txBody>
      </p:sp>
      <p:sp>
        <p:nvSpPr>
          <p:cNvPr id="12" name="TextBox 12">
            <a:extLst>
              <a:ext uri="{FF2B5EF4-FFF2-40B4-BE49-F238E27FC236}">
                <a16:creationId xmlns:a16="http://schemas.microsoft.com/office/drawing/2014/main" id="{CE3D7C76-67F9-F75C-C2E5-B591A46125AC}"/>
              </a:ext>
            </a:extLst>
          </p:cNvPr>
          <p:cNvSpPr txBox="1"/>
          <p:nvPr/>
        </p:nvSpPr>
        <p:spPr>
          <a:xfrm>
            <a:off x="3512523" y="941002"/>
            <a:ext cx="5004999" cy="205184"/>
          </a:xfrm>
          <a:prstGeom prst="rect">
            <a:avLst/>
          </a:prstGeom>
        </p:spPr>
        <p:txBody>
          <a:bodyPr wrap="square" lIns="0" tIns="0" rIns="0" bIns="0" rtlCol="0" anchor="t">
            <a:spAutoFit/>
          </a:bodyPr>
          <a:lstStyle/>
          <a:p>
            <a:pPr algn="ctr">
              <a:lnSpc>
                <a:spcPts val="1627"/>
              </a:lnSpc>
              <a:spcBef>
                <a:spcPct val="0"/>
              </a:spcBef>
            </a:pPr>
            <a:r>
              <a:rPr lang="en-US" sz="1400" spc="469" dirty="0">
                <a:solidFill>
                  <a:schemeClr val="bg1"/>
                </a:solidFill>
                <a:latin typeface="SVN-Gilroy Medium" pitchFamily="2" charset="77"/>
              </a:rPr>
              <a:t>ZENLISH – HỌC TOEIC 1 LẦN LÀ ĐẠT</a:t>
            </a:r>
          </a:p>
        </p:txBody>
      </p:sp>
      <p:sp>
        <p:nvSpPr>
          <p:cNvPr id="14" name="TextBox 11">
            <a:extLst>
              <a:ext uri="{FF2B5EF4-FFF2-40B4-BE49-F238E27FC236}">
                <a16:creationId xmlns:a16="http://schemas.microsoft.com/office/drawing/2014/main" id="{EFE6DE9C-00B4-AF84-D728-5DD9225582CA}"/>
              </a:ext>
            </a:extLst>
          </p:cNvPr>
          <p:cNvSpPr txBox="1"/>
          <p:nvPr/>
        </p:nvSpPr>
        <p:spPr>
          <a:xfrm>
            <a:off x="3220822" y="3942711"/>
            <a:ext cx="5797380" cy="492443"/>
          </a:xfrm>
          <a:prstGeom prst="rect">
            <a:avLst/>
          </a:prstGeom>
        </p:spPr>
        <p:txBody>
          <a:bodyPr wrap="square" lIns="0" tIns="0" rIns="0" bIns="0" rtlCol="0" anchor="t">
            <a:spAutoFit/>
          </a:bodyPr>
          <a:lstStyle/>
          <a:p>
            <a:pPr algn="ctr"/>
            <a:r>
              <a:rPr lang="en-GB" sz="3200" b="1">
                <a:solidFill>
                  <a:schemeClr val="bg1"/>
                </a:solidFill>
                <a:latin typeface="SVN-Gilroy SemiBold" pitchFamily="2" charset="77"/>
              </a:rPr>
              <a:t>THỰC HÀNH PART 3 (2) </a:t>
            </a:r>
            <a:endParaRPr lang="en-US" sz="3200" b="1" dirty="0">
              <a:solidFill>
                <a:schemeClr val="bg1"/>
              </a:solidFill>
              <a:latin typeface="SVN-Gilroy SemiBold" pitchFamily="2" charset="77"/>
            </a:endParaRPr>
          </a:p>
        </p:txBody>
      </p:sp>
      <p:sp>
        <p:nvSpPr>
          <p:cNvPr id="17" name="Rounded Rectangle 16">
            <a:extLst>
              <a:ext uri="{FF2B5EF4-FFF2-40B4-BE49-F238E27FC236}">
                <a16:creationId xmlns:a16="http://schemas.microsoft.com/office/drawing/2014/main" id="{6A750538-5522-50A1-2D15-B4FAF205CE86}"/>
              </a:ext>
            </a:extLst>
          </p:cNvPr>
          <p:cNvSpPr/>
          <p:nvPr/>
        </p:nvSpPr>
        <p:spPr>
          <a:xfrm>
            <a:off x="2896842" y="3529184"/>
            <a:ext cx="6445340" cy="131949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21" name="Graphic 20" descr="Signature outline">
            <a:extLst>
              <a:ext uri="{FF2B5EF4-FFF2-40B4-BE49-F238E27FC236}">
                <a16:creationId xmlns:a16="http://schemas.microsoft.com/office/drawing/2014/main" id="{32F9D501-CA01-AF43-0B09-F9288BB3A5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3877" y="5147538"/>
            <a:ext cx="642289" cy="642289"/>
          </a:xfrm>
          <a:prstGeom prst="rect">
            <a:avLst/>
          </a:prstGeom>
        </p:spPr>
      </p:pic>
      <p:pic>
        <p:nvPicPr>
          <p:cNvPr id="23" name="Graphic 22" descr="Books with solid fill">
            <a:extLst>
              <a:ext uri="{FF2B5EF4-FFF2-40B4-BE49-F238E27FC236}">
                <a16:creationId xmlns:a16="http://schemas.microsoft.com/office/drawing/2014/main" id="{72B24753-FD3E-60F5-DF7C-9E7A31D73E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7396" y="2516394"/>
            <a:ext cx="680966" cy="680966"/>
          </a:xfrm>
          <a:prstGeom prst="rect">
            <a:avLst/>
          </a:prstGeom>
        </p:spPr>
      </p:pic>
    </p:spTree>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57E1B4-4CDE-9DD3-F455-9C7E204D5281}"/>
              </a:ext>
            </a:extLst>
          </p:cNvPr>
          <p:cNvSpPr txBox="1"/>
          <p:nvPr/>
        </p:nvSpPr>
        <p:spPr>
          <a:xfrm>
            <a:off x="4633944" y="663526"/>
            <a:ext cx="7401846" cy="5931161"/>
          </a:xfrm>
          <a:prstGeom prst="rect">
            <a:avLst/>
          </a:prstGeom>
          <a:noFill/>
          <a:ln>
            <a:solidFill>
              <a:srgbClr val="0037F4"/>
            </a:solidFill>
          </a:ln>
        </p:spPr>
        <p:txBody>
          <a:bodyPr lIns="33867" tIns="33867" rIns="33867" bIns="33867" anchor="ctr"/>
          <a:lstStyle/>
          <a:p>
            <a:pPr algn="ctr">
              <a:lnSpc>
                <a:spcPts val="1737"/>
              </a:lnSpc>
              <a:defRPr/>
            </a:pPr>
            <a:endParaRPr sz="1200">
              <a:latin typeface="SVN-Gilroy" panose="00000500000000000000" pitchFamily="50" charset="0"/>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883"/>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endParaRPr lang="en-US" sz="1200">
                <a:latin typeface="SVN-Gilroy" panose="00000500000000000000" pitchFamily="50" charset="0"/>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84"/>
                </a:lnSpc>
              </a:pPr>
              <a:r>
                <a:rPr lang="vi-VN" altLang="en-US" sz="2667" b="1" dirty="0">
                  <a:solidFill>
                    <a:srgbClr val="FFFFFF"/>
                  </a:solidFill>
                  <a:latin typeface="SVN-Gilroy" panose="00000500000000000000" pitchFamily="50" charset="0"/>
                </a:rPr>
                <a:t>1</a:t>
              </a:r>
              <a:endParaRPr lang="en-US" altLang="en-US" sz="2667" b="1" dirty="0">
                <a:solidFill>
                  <a:srgbClr val="FFFFFF"/>
                </a:solidFill>
                <a:latin typeface="SVN-Gilroy" panose="00000500000000000000" pitchFamily="50" charset="0"/>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264012" y="214086"/>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1</a:t>
              </a:r>
              <a:endParaRPr lang="en-US" sz="1667" b="1" dirty="0">
                <a:solidFill>
                  <a:srgbClr val="FFFFFF"/>
                </a:solidFill>
                <a:latin typeface="SVN-Gilroy" panose="00000500000000000000" pitchFamily="50" charset="0"/>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254618" y="799042"/>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700" b="1" dirty="0">
                <a:solidFill>
                  <a:srgbClr val="000000"/>
                </a:solidFill>
                <a:latin typeface="SVN-Gilroy" panose="00000500000000000000" pitchFamily="50" charset="0"/>
              </a:rPr>
              <a:t>What are the speakers discussing?</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263931" y="2358813"/>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2</a:t>
              </a:r>
              <a:endParaRPr lang="en-US" sz="1667" b="1" dirty="0">
                <a:solidFill>
                  <a:srgbClr val="FFFFFF"/>
                </a:solidFill>
                <a:latin typeface="SVN-Gilroy" panose="00000500000000000000" pitchFamily="50" charset="0"/>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264012" y="4534989"/>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3</a:t>
              </a:r>
              <a:endParaRPr lang="en-US" sz="1667" b="1" dirty="0">
                <a:solidFill>
                  <a:srgbClr val="FFFFFF"/>
                </a:solidFill>
                <a:latin typeface="SVN-Gilroy" panose="00000500000000000000" pitchFamily="50" charset="0"/>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254619" y="2928409"/>
            <a:ext cx="4430183" cy="24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700" b="1" dirty="0">
                <a:latin typeface="SVN-Gilroy" panose="00000500000000000000" pitchFamily="50" charset="0"/>
              </a:rPr>
              <a:t>Where is the conversation taking place?</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263931" y="5098460"/>
            <a:ext cx="4599517"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700" b="1" dirty="0">
                <a:solidFill>
                  <a:srgbClr val="000000"/>
                </a:solidFill>
                <a:latin typeface="SVN-Gilroy" panose="00000500000000000000" pitchFamily="50" charset="0"/>
              </a:rPr>
              <a:t>What does the man say he will do?</a:t>
            </a:r>
          </a:p>
        </p:txBody>
      </p:sp>
      <p:sp>
        <p:nvSpPr>
          <p:cNvPr id="18" name="Rounded Rectangle 17">
            <a:extLst>
              <a:ext uri="{FF2B5EF4-FFF2-40B4-BE49-F238E27FC236}">
                <a16:creationId xmlns:a16="http://schemas.microsoft.com/office/drawing/2014/main" id="{87AA976E-65EE-A2E4-AE23-BBC9135AB63F}"/>
              </a:ext>
            </a:extLst>
          </p:cNvPr>
          <p:cNvSpPr/>
          <p:nvPr/>
        </p:nvSpPr>
        <p:spPr>
          <a:xfrm>
            <a:off x="229640" y="1325046"/>
            <a:ext cx="2515872" cy="34181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285310" y="1044576"/>
            <a:ext cx="2712508"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15000"/>
              </a:lnSpc>
            </a:pPr>
            <a:r>
              <a:rPr lang="en-US" altLang="en-US" sz="1700" dirty="0">
                <a:solidFill>
                  <a:srgbClr val="000000"/>
                </a:solidFill>
                <a:latin typeface="SVN-Gilroy" panose="00000500000000000000" pitchFamily="50" charset="0"/>
              </a:rPr>
              <a:t>A.   An arrival time</a:t>
            </a:r>
          </a:p>
          <a:p>
            <a:pPr>
              <a:lnSpc>
                <a:spcPct val="115000"/>
              </a:lnSpc>
            </a:pPr>
            <a:r>
              <a:rPr lang="en-US" altLang="en-US" sz="1700" dirty="0">
                <a:solidFill>
                  <a:srgbClr val="000000"/>
                </a:solidFill>
                <a:latin typeface="SVN-Gilroy" panose="00000500000000000000" pitchFamily="50" charset="0"/>
              </a:rPr>
              <a:t>B.   A seat assignment</a:t>
            </a:r>
          </a:p>
          <a:p>
            <a:pPr>
              <a:lnSpc>
                <a:spcPct val="115000"/>
              </a:lnSpc>
            </a:pPr>
            <a:r>
              <a:rPr lang="en-US" altLang="en-US" sz="1700" dirty="0">
                <a:solidFill>
                  <a:srgbClr val="000000"/>
                </a:solidFill>
                <a:latin typeface="SVN-Gilroy" panose="00000500000000000000" pitchFamily="50" charset="0"/>
              </a:rPr>
              <a:t>C. A ticket price</a:t>
            </a:r>
          </a:p>
          <a:p>
            <a:pPr>
              <a:lnSpc>
                <a:spcPct val="115000"/>
              </a:lnSpc>
            </a:pPr>
            <a:r>
              <a:rPr lang="en-US" altLang="en-US" sz="1700" dirty="0">
                <a:solidFill>
                  <a:srgbClr val="000000"/>
                </a:solidFill>
                <a:latin typeface="SVN-Gilroy" panose="00000500000000000000" pitchFamily="50" charset="0"/>
              </a:rPr>
              <a:t>D. A Travel policy</a:t>
            </a:r>
          </a:p>
          <a:p>
            <a:pPr>
              <a:lnSpc>
                <a:spcPct val="115000"/>
              </a:lnSpc>
            </a:pPr>
            <a:endParaRPr lang="en-US" altLang="en-US" sz="1700" dirty="0">
              <a:solidFill>
                <a:srgbClr val="000000"/>
              </a:solidFill>
              <a:latin typeface="SVN-Gilroy" panose="00000500000000000000" pitchFamily="50" charset="0"/>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201700" y="3800131"/>
            <a:ext cx="1682186" cy="35788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dirty="0">
              <a:latin typeface="SVN-Gilroy" panose="00000500000000000000" pitchFamily="50" charset="0"/>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311769" y="3225800"/>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15000"/>
              </a:lnSpc>
            </a:pPr>
            <a:r>
              <a:rPr lang="en-US" altLang="en-US" sz="1700" dirty="0">
                <a:solidFill>
                  <a:srgbClr val="000000"/>
                </a:solidFill>
                <a:latin typeface="SVN-Gilroy" panose="00000500000000000000" pitchFamily="50" charset="0"/>
              </a:rPr>
              <a:t>A.   In a parking garage</a:t>
            </a:r>
          </a:p>
          <a:p>
            <a:pPr>
              <a:lnSpc>
                <a:spcPct val="115000"/>
              </a:lnSpc>
            </a:pPr>
            <a:r>
              <a:rPr lang="en-US" altLang="en-US" sz="1700" dirty="0">
                <a:solidFill>
                  <a:srgbClr val="000000"/>
                </a:solidFill>
                <a:latin typeface="SVN-Gilroy" panose="00000500000000000000" pitchFamily="50" charset="0"/>
              </a:rPr>
              <a:t>B.   At a car rental agency</a:t>
            </a:r>
          </a:p>
          <a:p>
            <a:pPr>
              <a:lnSpc>
                <a:spcPct val="115000"/>
              </a:lnSpc>
            </a:pPr>
            <a:r>
              <a:rPr lang="en-US" altLang="en-US" sz="1700" dirty="0">
                <a:solidFill>
                  <a:srgbClr val="000000"/>
                </a:solidFill>
                <a:latin typeface="SVN-Gilroy" panose="00000500000000000000" pitchFamily="50" charset="0"/>
              </a:rPr>
              <a:t>C.   On a train</a:t>
            </a:r>
          </a:p>
          <a:p>
            <a:pPr>
              <a:lnSpc>
                <a:spcPct val="115000"/>
              </a:lnSpc>
            </a:pPr>
            <a:r>
              <a:rPr lang="en-US" altLang="en-US" sz="1700" dirty="0">
                <a:solidFill>
                  <a:srgbClr val="000000"/>
                </a:solidFill>
                <a:latin typeface="SVN-Gilroy" panose="00000500000000000000" pitchFamily="50" charset="0"/>
              </a:rPr>
              <a:t>D.   In a baggage claim area</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201700" y="5615765"/>
            <a:ext cx="2543812" cy="35788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285310" y="5347759"/>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15000"/>
              </a:lnSpc>
            </a:pPr>
            <a:r>
              <a:rPr lang="en-US" altLang="en-US" sz="1700" dirty="0">
                <a:solidFill>
                  <a:srgbClr val="000000"/>
                </a:solidFill>
                <a:latin typeface="SVN-Gilroy" panose="00000500000000000000" pitchFamily="50" charset="0"/>
              </a:rPr>
              <a:t>A.   Show his identification card</a:t>
            </a:r>
          </a:p>
          <a:p>
            <a:pPr>
              <a:lnSpc>
                <a:spcPct val="115000"/>
              </a:lnSpc>
            </a:pPr>
            <a:r>
              <a:rPr lang="en-US" altLang="en-US" sz="1700" dirty="0">
                <a:solidFill>
                  <a:srgbClr val="000000"/>
                </a:solidFill>
                <a:latin typeface="SVN-Gilroy" panose="00000500000000000000" pitchFamily="50" charset="0"/>
              </a:rPr>
              <a:t>B.   Gather his luggage</a:t>
            </a:r>
          </a:p>
          <a:p>
            <a:pPr>
              <a:lnSpc>
                <a:spcPct val="115000"/>
              </a:lnSpc>
            </a:pPr>
            <a:r>
              <a:rPr lang="en-US" altLang="en-US" sz="1700" dirty="0">
                <a:solidFill>
                  <a:srgbClr val="000000"/>
                </a:solidFill>
                <a:latin typeface="SVN-Gilroy" panose="00000500000000000000" pitchFamily="50" charset="0"/>
              </a:rPr>
              <a:t>C.   Ask for a refund</a:t>
            </a:r>
          </a:p>
          <a:p>
            <a:pPr>
              <a:lnSpc>
                <a:spcPct val="115000"/>
              </a:lnSpc>
            </a:pPr>
            <a:r>
              <a:rPr lang="en-US" altLang="en-US" sz="1700" dirty="0">
                <a:solidFill>
                  <a:srgbClr val="000000"/>
                </a:solidFill>
                <a:latin typeface="SVN-Gilroy" panose="00000500000000000000" pitchFamily="50" charset="0"/>
              </a:rPr>
              <a:t>D.  Speak with a supervisor</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7656770" y="1383263"/>
            <a:ext cx="3600849" cy="36318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2000">
              <a:latin typeface="SVN-Gilroy" panose="00000500000000000000" pitchFamily="50" charset="0"/>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5913690" y="4042129"/>
            <a:ext cx="3677204" cy="35616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2000">
              <a:latin typeface="SVN-Gilroy" panose="00000500000000000000" pitchFamily="50" charset="0"/>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5000056" y="5997612"/>
            <a:ext cx="5446743" cy="35616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2000">
              <a:latin typeface="SVN-Gilroy" panose="00000500000000000000" pitchFamily="50" charset="0"/>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057892" y="1377389"/>
            <a:ext cx="6591281"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25000"/>
              </a:lnSpc>
            </a:pPr>
            <a:r>
              <a:rPr lang="en-US" altLang="en-US" sz="2000" b="1" dirty="0">
                <a:latin typeface="SVN-Gilroy" panose="00000500000000000000" pitchFamily="50" charset="0"/>
              </a:rPr>
              <a:t>W-Am: </a:t>
            </a:r>
            <a:r>
              <a:rPr lang="en-US" altLang="en-US" sz="2000" dirty="0">
                <a:latin typeface="SVN-Gilroy" panose="00000500000000000000" pitchFamily="50" charset="0"/>
              </a:rPr>
              <a:t>Excuse me, sir, but I think you're (1) </a:t>
            </a:r>
            <a:r>
              <a:rPr lang="en-US" altLang="en-US" sz="2000">
                <a:latin typeface="SVN-Gilroy" panose="00000500000000000000" pitchFamily="50" charset="0"/>
              </a:rPr>
              <a:t>............ ..........., </a:t>
            </a:r>
            <a:r>
              <a:rPr lang="en-US" altLang="en-US" sz="2000" dirty="0">
                <a:latin typeface="SVN-Gilroy" panose="00000500000000000000" pitchFamily="50" charset="0"/>
              </a:rPr>
              <a:t>14-A?</a:t>
            </a:r>
          </a:p>
          <a:p>
            <a:pPr>
              <a:lnSpc>
                <a:spcPct val="125000"/>
              </a:lnSpc>
            </a:pPr>
            <a:r>
              <a:rPr lang="en-US" altLang="en-US" sz="2000" dirty="0">
                <a:latin typeface="SVN-Gilroy" panose="00000500000000000000" pitchFamily="50" charset="0"/>
              </a:rPr>
              <a:t> </a:t>
            </a:r>
          </a:p>
          <a:p>
            <a:pPr>
              <a:lnSpc>
                <a:spcPct val="125000"/>
              </a:lnSpc>
            </a:pPr>
            <a:r>
              <a:rPr lang="en-US" altLang="en-US" sz="2000" b="1" dirty="0">
                <a:latin typeface="SVN-Gilroy" panose="00000500000000000000" pitchFamily="50" charset="0"/>
              </a:rPr>
              <a:t>M-Au: </a:t>
            </a:r>
            <a:r>
              <a:rPr lang="en-US" altLang="en-US" sz="2000" dirty="0">
                <a:latin typeface="SVN-Gilroy" panose="00000500000000000000" pitchFamily="50" charset="0"/>
              </a:rPr>
              <a:t>Let me take a look at my ticket... hmm, no, it seems I'm in the (2</a:t>
            </a:r>
            <a:r>
              <a:rPr lang="en-US" altLang="en-US" sz="2000">
                <a:latin typeface="SVN-Gilroy" panose="00000500000000000000" pitchFamily="50" charset="0"/>
              </a:rPr>
              <a:t>) ............... ............... </a:t>
            </a:r>
            <a:r>
              <a:rPr lang="en-US" altLang="en-US" sz="2000" dirty="0">
                <a:latin typeface="SVN-Gilroy" panose="00000500000000000000" pitchFamily="50" charset="0"/>
              </a:rPr>
              <a:t>My ticket says 14- A as well.</a:t>
            </a:r>
          </a:p>
          <a:p>
            <a:pPr>
              <a:lnSpc>
                <a:spcPct val="125000"/>
              </a:lnSpc>
            </a:pPr>
            <a:r>
              <a:rPr lang="en-US" altLang="en-US" sz="2000" dirty="0">
                <a:latin typeface="SVN-Gilroy" panose="00000500000000000000" pitchFamily="50" charset="0"/>
              </a:rPr>
              <a:t> </a:t>
            </a:r>
          </a:p>
          <a:p>
            <a:pPr>
              <a:lnSpc>
                <a:spcPct val="125000"/>
              </a:lnSpc>
            </a:pPr>
            <a:r>
              <a:rPr lang="en-US" altLang="en-US" sz="2000" b="1" dirty="0">
                <a:latin typeface="SVN-Gilroy" panose="00000500000000000000" pitchFamily="50" charset="0"/>
              </a:rPr>
              <a:t>W-Am: </a:t>
            </a:r>
            <a:r>
              <a:rPr lang="en-US" altLang="en-US" sz="2000" dirty="0">
                <a:latin typeface="SVN-Gilroy" panose="00000500000000000000" pitchFamily="50" charset="0"/>
              </a:rPr>
              <a:t>Well... this is (3) </a:t>
            </a:r>
            <a:r>
              <a:rPr lang="en-US" altLang="en-US" sz="2000">
                <a:latin typeface="SVN-Gilroy" panose="00000500000000000000" pitchFamily="50" charset="0"/>
              </a:rPr>
              <a:t>............. .............. ............. Are </a:t>
            </a:r>
            <a:r>
              <a:rPr lang="en-US" altLang="en-US" sz="2000" dirty="0">
                <a:latin typeface="SVN-Gilroy" panose="00000500000000000000" pitchFamily="50" charset="0"/>
              </a:rPr>
              <a:t>you sure you're in the right car?</a:t>
            </a:r>
          </a:p>
          <a:p>
            <a:pPr>
              <a:lnSpc>
                <a:spcPct val="125000"/>
              </a:lnSpc>
            </a:pPr>
            <a:r>
              <a:rPr lang="en-US" altLang="en-US" sz="2000" dirty="0">
                <a:latin typeface="SVN-Gilroy" panose="00000500000000000000" pitchFamily="50" charset="0"/>
              </a:rPr>
              <a:t> </a:t>
            </a:r>
          </a:p>
          <a:p>
            <a:pPr>
              <a:lnSpc>
                <a:spcPct val="125000"/>
              </a:lnSpc>
            </a:pPr>
            <a:r>
              <a:rPr lang="en-US" altLang="en-US" sz="2000" b="1" dirty="0">
                <a:latin typeface="SVN-Gilroy" panose="00000500000000000000" pitchFamily="50" charset="0"/>
              </a:rPr>
              <a:t>M-Au: </a:t>
            </a:r>
            <a:r>
              <a:rPr lang="en-US" altLang="en-US" sz="2000" dirty="0">
                <a:latin typeface="SVN-Gilroy" panose="00000500000000000000" pitchFamily="50" charset="0"/>
              </a:rPr>
              <a:t>Oh, pardon me! I'm 14-A in car six. I've (4) </a:t>
            </a:r>
            <a:endParaRPr lang="vi-VN" altLang="en-US" sz="2000" dirty="0">
              <a:latin typeface="SVN-Gilroy" panose="00000500000000000000" pitchFamily="50" charset="0"/>
            </a:endParaRPr>
          </a:p>
          <a:p>
            <a:pPr>
              <a:lnSpc>
                <a:spcPct val="125000"/>
              </a:lnSpc>
            </a:pPr>
            <a:r>
              <a:rPr lang="en-US" altLang="en-US" sz="2000">
                <a:latin typeface="SVN-Gilroy" panose="00000500000000000000" pitchFamily="50" charset="0"/>
              </a:rPr>
              <a:t>............ ............. .............on </a:t>
            </a:r>
            <a:r>
              <a:rPr lang="en-US" altLang="en-US" sz="2000" dirty="0">
                <a:latin typeface="SVN-Gilroy" panose="00000500000000000000" pitchFamily="50" charset="0"/>
              </a:rPr>
              <a:t>the (5) ......................... rack, so just give me a moment to get my things together.</a:t>
            </a: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9905358" y="1346313"/>
            <a:ext cx="1898369" cy="51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in my seat</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7288802" y="2860311"/>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right place</a:t>
            </a:r>
          </a:p>
        </p:txBody>
      </p:sp>
      <p:sp>
        <p:nvSpPr>
          <p:cNvPr id="52" name="Text Box 51">
            <a:extLst>
              <a:ext uri="{FF2B5EF4-FFF2-40B4-BE49-F238E27FC236}">
                <a16:creationId xmlns:a16="http://schemas.microsoft.com/office/drawing/2014/main" id="{19D334D0-CFAA-3D40-B67C-08A37C4A807F}"/>
              </a:ext>
            </a:extLst>
          </p:cNvPr>
          <p:cNvSpPr txBox="1">
            <a:spLocks noChangeArrowheads="1"/>
          </p:cNvSpPr>
          <p:nvPr/>
        </p:nvSpPr>
        <p:spPr bwMode="auto">
          <a:xfrm>
            <a:off x="7885239" y="4003680"/>
            <a:ext cx="187748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train car five</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5150465" y="5523824"/>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put my bags </a:t>
            </a: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8640505" y="5534315"/>
            <a:ext cx="2308225" cy="30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overhead </a:t>
            </a:r>
          </a:p>
        </p:txBody>
      </p:sp>
      <p:pic>
        <p:nvPicPr>
          <p:cNvPr id="29" name="Picture 28" descr="A blue and orange text on a black background&#10;&#10;Description automatically generated">
            <a:extLst>
              <a:ext uri="{FF2B5EF4-FFF2-40B4-BE49-F238E27FC236}">
                <a16:creationId xmlns:a16="http://schemas.microsoft.com/office/drawing/2014/main" id="{D08705C1-EBFE-DE30-11A6-F094B1B7C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800" y="-353208"/>
            <a:ext cx="1898098" cy="1336015"/>
          </a:xfrm>
          <a:prstGeom prst="rect">
            <a:avLst/>
          </a:prstGeom>
        </p:spPr>
      </p:pic>
      <p:pic>
        <p:nvPicPr>
          <p:cNvPr id="2" name="591638CA">
            <a:hlinkClick r:id="" action="ppaction://media"/>
            <a:extLst>
              <a:ext uri="{FF2B5EF4-FFF2-40B4-BE49-F238E27FC236}">
                <a16:creationId xmlns:a16="http://schemas.microsoft.com/office/drawing/2014/main" id="{1907B8D6-E9D5-5263-A193-7D1830FB4B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20416" y="139040"/>
            <a:ext cx="487362" cy="487362"/>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4ED993FE-9664-81D5-B172-22E7C22F8DF9}"/>
                  </a:ext>
                </a:extLst>
              </p14:cNvPr>
              <p14:cNvContentPartPr/>
              <p14:nvPr/>
            </p14:nvContentPartPr>
            <p14:xfrm>
              <a:off x="69840" y="463680"/>
              <a:ext cx="3740400" cy="6013800"/>
            </p14:xfrm>
          </p:contentPart>
        </mc:Choice>
        <mc:Fallback>
          <p:pic>
            <p:nvPicPr>
              <p:cNvPr id="3" name="Ink 2">
                <a:extLst>
                  <a:ext uri="{FF2B5EF4-FFF2-40B4-BE49-F238E27FC236}">
                    <a16:creationId xmlns:a16="http://schemas.microsoft.com/office/drawing/2014/main" id="{4ED993FE-9664-81D5-B172-22E7C22F8DF9}"/>
                  </a:ext>
                </a:extLst>
              </p:cNvPr>
              <p:cNvPicPr/>
              <p:nvPr/>
            </p:nvPicPr>
            <p:blipFill>
              <a:blip r:embed="rId8"/>
              <a:stretch>
                <a:fillRect/>
              </a:stretch>
            </p:blipFill>
            <p:spPr>
              <a:xfrm>
                <a:off x="60480" y="454320"/>
                <a:ext cx="3759120" cy="6032520"/>
              </a:xfrm>
              <a:prstGeom prst="rect">
                <a:avLst/>
              </a:prstGeom>
            </p:spPr>
          </p:pic>
        </mc:Fallback>
      </mc:AlternateContent>
    </p:spTree>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nodeType="afterGroup">
                            <p:stCondLst>
                              <p:cond delay="1000"/>
                            </p:stCondLst>
                            <p:childTnLst>
                              <p:par>
                                <p:cTn id="9" presetID="7" presetClass="entr" presetSubtype="4" fill="hold" nodeType="afterEffect">
                                  <p:stCondLst>
                                    <p:cond delay="0"/>
                                  </p:stCondLst>
                                  <p:childTnLst>
                                    <p:set>
                                      <p:cBhvr>
                                        <p:cTn id="10" dur="750"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ppt_x"/>
                                          </p:val>
                                        </p:tav>
                                        <p:tav tm="100000">
                                          <p:val>
                                            <p:strVal val="#ppt_x"/>
                                          </p:val>
                                        </p:tav>
                                      </p:tavLst>
                                    </p:anim>
                                    <p:anim calcmode="lin" valueType="num">
                                      <p:cBhvr additive="base">
                                        <p:cTn id="28" dur="750" fill="hold"/>
                                        <p:tgtEl>
                                          <p:spTgt spid="2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ppt_x"/>
                                          </p:val>
                                        </p:tav>
                                        <p:tav tm="100000">
                                          <p:val>
                                            <p:strVal val="#ppt_x"/>
                                          </p:val>
                                        </p:tav>
                                      </p:tavLst>
                                    </p:anim>
                                    <p:anim calcmode="lin" valueType="num">
                                      <p:cBhvr additive="base">
                                        <p:cTn id="32" dur="750" fill="hold"/>
                                        <p:tgtEl>
                                          <p:spTgt spid="24"/>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1"/>
                                        </p:tgtEl>
                                        <p:attrNameLst>
                                          <p:attrName>style.visibility</p:attrName>
                                        </p:attrNameLst>
                                      </p:cBhvr>
                                      <p:to>
                                        <p:strVal val="visible"/>
                                      </p:to>
                                    </p:set>
                                    <p:anim calcmode="lin" valueType="num">
                                      <p:cBhvr additive="base">
                                        <p:cTn id="43" dur="750" fill="hold"/>
                                        <p:tgtEl>
                                          <p:spTgt spid="31"/>
                                        </p:tgtEl>
                                        <p:attrNameLst>
                                          <p:attrName>ppt_x</p:attrName>
                                        </p:attrNameLst>
                                      </p:cBhvr>
                                      <p:tavLst>
                                        <p:tav tm="0">
                                          <p:val>
                                            <p:strVal val="#ppt_x"/>
                                          </p:val>
                                        </p:tav>
                                        <p:tav tm="100000">
                                          <p:val>
                                            <p:strVal val="#ppt_x"/>
                                          </p:val>
                                        </p:tav>
                                      </p:tavLst>
                                    </p:anim>
                                    <p:anim calcmode="lin" valueType="num">
                                      <p:cBhvr additive="base">
                                        <p:cTn id="44" dur="750" fill="hold"/>
                                        <p:tgtEl>
                                          <p:spTgt spid="3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750"/>
                            </p:stCondLst>
                            <p:childTnLst>
                              <p:par>
                                <p:cTn id="46" presetID="7" presetClass="entr" presetSubtype="4" fill="hold" nodeType="afterEffect">
                                  <p:stCondLst>
                                    <p:cond delay="0"/>
                                  </p:stCondLst>
                                  <p:childTnLst>
                                    <p:set>
                                      <p:cBhvr>
                                        <p:cTn id="47" dur="750" fill="hold">
                                          <p:stCondLst>
                                            <p:cond delay="0"/>
                                          </p:stCondLst>
                                        </p:cTn>
                                        <p:tgtEl>
                                          <p:spTgt spid="47"/>
                                        </p:tgtEl>
                                        <p:attrNameLst>
                                          <p:attrName>style.visibility</p:attrName>
                                        </p:attrNameLst>
                                      </p:cBhvr>
                                      <p:to>
                                        <p:strVal val="visible"/>
                                      </p:to>
                                    </p:set>
                                    <p:anim calcmode="lin" valueType="num">
                                      <p:cBhvr additive="base">
                                        <p:cTn id="48" dur="750" fill="hold"/>
                                        <p:tgtEl>
                                          <p:spTgt spid="47"/>
                                        </p:tgtEl>
                                        <p:attrNameLst>
                                          <p:attrName>ppt_x</p:attrName>
                                        </p:attrNameLst>
                                      </p:cBhvr>
                                      <p:tavLst>
                                        <p:tav tm="0">
                                          <p:val>
                                            <p:strVal val="#ppt_x"/>
                                          </p:val>
                                        </p:tav>
                                        <p:tav tm="100000">
                                          <p:val>
                                            <p:strVal val="#ppt_x"/>
                                          </p:val>
                                        </p:tav>
                                      </p:tavLst>
                                    </p:anim>
                                    <p:anim calcmode="lin" valueType="num">
                                      <p:cBhvr additive="base">
                                        <p:cTn id="49"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ppt_x"/>
                                          </p:val>
                                        </p:tav>
                                        <p:tav tm="100000">
                                          <p:val>
                                            <p:strVal val="#ppt_x"/>
                                          </p:val>
                                        </p:tav>
                                      </p:tavLst>
                                    </p:anim>
                                    <p:anim calcmode="lin" valueType="num">
                                      <p:cBhvr additive="base">
                                        <p:cTn id="6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750" fill="hold">
                                          <p:stCondLst>
                                            <p:cond delay="0"/>
                                          </p:stCondLst>
                                        </p:cTn>
                                        <p:tgtEl>
                                          <p:spTgt spid="18"/>
                                        </p:tgtEl>
                                        <p:attrNameLst>
                                          <p:attrName>style.visibility</p:attrName>
                                        </p:attrNameLst>
                                      </p:cBhvr>
                                      <p:to>
                                        <p:strVal val="visible"/>
                                      </p:to>
                                    </p:set>
                                    <p:animEffect transition="in" filter="circle(in)">
                                      <p:cBhvr>
                                        <p:cTn id="66" dur="75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750" fill="hold">
                                          <p:stCondLst>
                                            <p:cond delay="0"/>
                                          </p:stCondLst>
                                        </p:cTn>
                                        <p:tgtEl>
                                          <p:spTgt spid="43"/>
                                        </p:tgtEl>
                                        <p:attrNameLst>
                                          <p:attrName>style.visibility</p:attrName>
                                        </p:attrNameLst>
                                      </p:cBhvr>
                                      <p:to>
                                        <p:strVal val="visible"/>
                                      </p:to>
                                    </p:set>
                                    <p:animEffect transition="in" filter="circle(in)">
                                      <p:cBhvr>
                                        <p:cTn id="71" dur="750"/>
                                        <p:tgtEl>
                                          <p:spTgt spid="4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ppt_x"/>
                                          </p:val>
                                        </p:tav>
                                        <p:tav tm="100000">
                                          <p:val>
                                            <p:strVal val="#ppt_x"/>
                                          </p:val>
                                        </p:tav>
                                      </p:tavLst>
                                    </p:anim>
                                    <p:anim calcmode="lin" valueType="num">
                                      <p:cBhvr additive="base">
                                        <p:cTn id="7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750" fill="hold">
                                          <p:stCondLst>
                                            <p:cond delay="0"/>
                                          </p:stCondLst>
                                        </p:cTn>
                                        <p:tgtEl>
                                          <p:spTgt spid="23"/>
                                        </p:tgtEl>
                                        <p:attrNameLst>
                                          <p:attrName>style.visibility</p:attrName>
                                        </p:attrNameLst>
                                      </p:cBhvr>
                                      <p:to>
                                        <p:strVal val="visible"/>
                                      </p:to>
                                    </p:set>
                                    <p:animEffect transition="in" filter="circle(in)">
                                      <p:cBhvr>
                                        <p:cTn id="82" dur="75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750" fill="hold">
                                          <p:stCondLst>
                                            <p:cond delay="0"/>
                                          </p:stCondLst>
                                        </p:cTn>
                                        <p:tgtEl>
                                          <p:spTgt spid="44"/>
                                        </p:tgtEl>
                                        <p:attrNameLst>
                                          <p:attrName>style.visibility</p:attrName>
                                        </p:attrNameLst>
                                      </p:cBhvr>
                                      <p:to>
                                        <p:strVal val="visible"/>
                                      </p:to>
                                    </p:set>
                                    <p:animEffect transition="in" filter="circle(in)">
                                      <p:cBhvr>
                                        <p:cTn id="87" dur="75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additive="base">
                                        <p:cTn id="92" dur="500" fill="hold"/>
                                        <p:tgtEl>
                                          <p:spTgt spid="53"/>
                                        </p:tgtEl>
                                        <p:attrNameLst>
                                          <p:attrName>ppt_x</p:attrName>
                                        </p:attrNameLst>
                                      </p:cBhvr>
                                      <p:tavLst>
                                        <p:tav tm="0">
                                          <p:val>
                                            <p:strVal val="#ppt_x"/>
                                          </p:val>
                                        </p:tav>
                                        <p:tav tm="100000">
                                          <p:val>
                                            <p:strVal val="#ppt_x"/>
                                          </p:val>
                                        </p:tav>
                                      </p:tavLst>
                                    </p:anim>
                                    <p:anim calcmode="lin" valueType="num">
                                      <p:cBhvr additive="base">
                                        <p:cTn id="9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ppt_x"/>
                                          </p:val>
                                        </p:tav>
                                        <p:tav tm="100000">
                                          <p:val>
                                            <p:strVal val="#ppt_x"/>
                                          </p:val>
                                        </p:tav>
                                      </p:tavLst>
                                    </p:anim>
                                    <p:anim calcmode="lin" valueType="num">
                                      <p:cBhvr additive="base">
                                        <p:cTn id="9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6" presetClass="entr" presetSubtype="16" fill="hold" nodeType="clickEffect">
                                  <p:stCondLst>
                                    <p:cond delay="0"/>
                                  </p:stCondLst>
                                  <p:childTnLst>
                                    <p:set>
                                      <p:cBhvr>
                                        <p:cTn id="103" dur="750" fill="hold">
                                          <p:stCondLst>
                                            <p:cond delay="0"/>
                                          </p:stCondLst>
                                        </p:cTn>
                                        <p:tgtEl>
                                          <p:spTgt spid="30"/>
                                        </p:tgtEl>
                                        <p:attrNameLst>
                                          <p:attrName>style.visibility</p:attrName>
                                        </p:attrNameLst>
                                      </p:cBhvr>
                                      <p:to>
                                        <p:strVal val="visible"/>
                                      </p:to>
                                    </p:set>
                                    <p:animEffect transition="in" filter="circle(in)">
                                      <p:cBhvr>
                                        <p:cTn id="104" dur="750"/>
                                        <p:tgtEl>
                                          <p:spTgt spid="3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6" presetClass="entr" presetSubtype="16" fill="hold" nodeType="clickEffect">
                                  <p:stCondLst>
                                    <p:cond delay="0"/>
                                  </p:stCondLst>
                                  <p:childTnLst>
                                    <p:set>
                                      <p:cBhvr>
                                        <p:cTn id="108" dur="750" fill="hold">
                                          <p:stCondLst>
                                            <p:cond delay="0"/>
                                          </p:stCondLst>
                                        </p:cTn>
                                        <p:tgtEl>
                                          <p:spTgt spid="45"/>
                                        </p:tgtEl>
                                        <p:attrNameLst>
                                          <p:attrName>style.visibility</p:attrName>
                                        </p:attrNameLst>
                                      </p:cBhvr>
                                      <p:to>
                                        <p:strVal val="visible"/>
                                      </p:to>
                                    </p:set>
                                    <p:animEffect transition="in" filter="circle(in)">
                                      <p:cBhvr>
                                        <p:cTn id="109" dur="75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mediacall" presetSubtype="0" fill="hold" nodeType="clickEffect">
                                  <p:stCondLst>
                                    <p:cond delay="0"/>
                                  </p:stCondLst>
                                  <p:childTnLst>
                                    <p:cmd type="call" cmd="playFrom(0.0)">
                                      <p:cBhvr>
                                        <p:cTn id="113" dur="30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4"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2" grpId="0"/>
      <p:bldP spid="52" grpId="1"/>
      <p:bldP spid="53" grpId="0"/>
      <p:bldP spid="53" grpId="1"/>
      <p:bldP spid="55" grpId="0"/>
      <p:bldP spid="5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682958"/>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807289" y="1629304"/>
            <a:ext cx="889105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Assignment /əˈsaɪn.mənt/ (n): nhiệm vụ, sự phân công</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Parking garage /ˈpɑːkɪŋ ɡəˈrɑːʒ/: ga-ra đỗ xe</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Car rental agency /kɑːr ˈrɛntəl ˈeɪdʒənsi/: công ty cho thuê xe</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Baggage claim area /ˈbæɡɪdʒ kleɪm ˈɛə.rɪə/: khu vực nhận hành lý</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Identification card /aɪˌdɛntɪfɪˈkeɪʃən kɑːd/: thẻ nhận dạng</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Refund /ˈriː.fʌnd/ (n/v): trả lại, hoàn lại (tiền)</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Train car /treɪn kɑːr/: toa tàu</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Overhead /ˈəʊ.və.hed/ (adj): ở trên đầu</a:t>
            </a:r>
          </a:p>
          <a:p>
            <a:pPr marL="304815" indent="-304815" defTabSz="609630" fontAlgn="base">
              <a:lnSpc>
                <a:spcPct val="150000"/>
              </a:lnSpc>
              <a:spcBef>
                <a:spcPct val="0"/>
              </a:spcBef>
              <a:spcAft>
                <a:spcPct val="0"/>
              </a:spcAft>
              <a:buFontTx/>
              <a:buChar char="-"/>
            </a:pPr>
            <a:r>
              <a:rPr lang="en-US" altLang="en-US" sz="2000">
                <a:solidFill>
                  <a:srgbClr val="000000"/>
                </a:solidFill>
                <a:latin typeface="SVN-Gilroy" panose="00000500000000000000" pitchFamily="50" charset="0"/>
              </a:rPr>
              <a:t>Rack /ræk/ (n): giá</a:t>
            </a:r>
            <a:endParaRPr lang="vi-VN" altLang="en-US" sz="2000" dirty="0">
              <a:solidFill>
                <a:srgbClr val="000000"/>
              </a:solidFill>
              <a:latin typeface="SVN-Gilroy" panose="00000500000000000000" pitchFamily="50" charset="0"/>
            </a:endParaRPr>
          </a:p>
          <a:p>
            <a:pPr marL="304815" indent="-304815" defTabSz="609630" fontAlgn="base">
              <a:spcBef>
                <a:spcPct val="0"/>
              </a:spcBef>
              <a:spcAft>
                <a:spcPct val="0"/>
              </a:spcAft>
              <a:buFontTx/>
              <a:buChar char="-"/>
            </a:pPr>
            <a:endParaRPr lang="en-US" altLang="en-US" sz="2000" dirty="0">
              <a:solidFill>
                <a:srgbClr val="000000"/>
              </a:solidFill>
              <a:latin typeface="SVN-Gilroy" panose="00000500000000000000" pitchFamily="50" charset="0"/>
            </a:endParaRPr>
          </a:p>
          <a:p>
            <a:pPr marL="304815" indent="-304815" defTabSz="609630" fontAlgn="base">
              <a:spcBef>
                <a:spcPct val="0"/>
              </a:spcBef>
              <a:spcAft>
                <a:spcPct val="0"/>
              </a:spcAft>
              <a:buFontTx/>
              <a:buChar char="-"/>
            </a:pPr>
            <a:endParaRPr lang="en-US" altLang="en-US" sz="2000" dirty="0">
              <a:solidFill>
                <a:srgbClr val="000000"/>
              </a:solidFill>
              <a:latin typeface="SVN-Gilroy" panose="00000500000000000000" pitchFamily="50" charset="0"/>
            </a:endParaRPr>
          </a:p>
          <a:p>
            <a:pPr defTabSz="609630" fontAlgn="base">
              <a:spcBef>
                <a:spcPct val="0"/>
              </a:spcBef>
              <a:spcAft>
                <a:spcPct val="0"/>
              </a:spcAft>
            </a:pPr>
            <a:endParaRPr lang="en-US" altLang="en-US" sz="20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2350357808"/>
      </p:ext>
    </p:extLst>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57E1B4-4CDE-9DD3-F455-9C7E204D5281}"/>
              </a:ext>
            </a:extLst>
          </p:cNvPr>
          <p:cNvSpPr txBox="1"/>
          <p:nvPr/>
        </p:nvSpPr>
        <p:spPr>
          <a:xfrm>
            <a:off x="4903173" y="663526"/>
            <a:ext cx="7132616" cy="5931161"/>
          </a:xfrm>
          <a:prstGeom prst="rect">
            <a:avLst/>
          </a:prstGeom>
          <a:noFill/>
          <a:ln>
            <a:solidFill>
              <a:srgbClr val="0037F4"/>
            </a:solidFill>
          </a:ln>
        </p:spPr>
        <p:txBody>
          <a:bodyPr lIns="33867" tIns="33867" rIns="33867" bIns="33867" anchor="ctr"/>
          <a:lstStyle/>
          <a:p>
            <a:pPr algn="ctr">
              <a:lnSpc>
                <a:spcPts val="1737"/>
              </a:lnSpc>
              <a:defRPr/>
            </a:pPr>
            <a:endParaRPr sz="1200">
              <a:latin typeface="SVN-Gilroy" panose="00000500000000000000" pitchFamily="50" charset="0"/>
            </a:endParaRPr>
          </a:p>
        </p:txBody>
      </p:sp>
      <p:sp>
        <p:nvSpPr>
          <p:cNvPr id="26" name="Rounded Rectangle 42">
            <a:extLst>
              <a:ext uri="{FF2B5EF4-FFF2-40B4-BE49-F238E27FC236}">
                <a16:creationId xmlns:a16="http://schemas.microsoft.com/office/drawing/2014/main" id="{7599D594-B605-8A37-A035-B584A8613515}"/>
              </a:ext>
            </a:extLst>
          </p:cNvPr>
          <p:cNvSpPr/>
          <p:nvPr/>
        </p:nvSpPr>
        <p:spPr>
          <a:xfrm>
            <a:off x="4978590" y="1787378"/>
            <a:ext cx="3362585" cy="32498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374"/>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endParaRPr lang="en-US" sz="1200">
                <a:latin typeface="SVN-Gilroy" panose="00000500000000000000" pitchFamily="50" charset="0"/>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84"/>
                </a:lnSpc>
              </a:pPr>
              <a:r>
                <a:rPr lang="vi-VN" altLang="en-US" sz="2667" b="1" dirty="0">
                  <a:solidFill>
                    <a:srgbClr val="FFFFFF"/>
                  </a:solidFill>
                  <a:latin typeface="SVN-Gilroy" panose="00000500000000000000" pitchFamily="50" charset="0"/>
                </a:rPr>
                <a:t>2</a:t>
              </a:r>
              <a:endParaRPr lang="en-US" altLang="en-US" sz="2667" b="1" dirty="0">
                <a:solidFill>
                  <a:srgbClr val="FFFFFF"/>
                </a:solidFill>
                <a:latin typeface="SVN-Gilroy" panose="00000500000000000000" pitchFamily="50" charset="0"/>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156211" y="2084043"/>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1</a:t>
              </a:r>
              <a:endParaRPr lang="en-US" sz="1667" b="1" dirty="0">
                <a:solidFill>
                  <a:srgbClr val="FFFFFF"/>
                </a:solidFill>
                <a:latin typeface="SVN-Gilroy" panose="00000500000000000000" pitchFamily="50" charset="0"/>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673078" y="2209466"/>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600" b="1" dirty="0">
                <a:solidFill>
                  <a:srgbClr val="000000"/>
                </a:solidFill>
                <a:latin typeface="SVN-Gilroy" panose="00000500000000000000" pitchFamily="50" charset="0"/>
              </a:rPr>
              <a:t>What are the speakers concerned about?</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149656" y="3670315"/>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2</a:t>
              </a:r>
              <a:endParaRPr lang="en-US" sz="1667" b="1" dirty="0">
                <a:solidFill>
                  <a:srgbClr val="FFFFFF"/>
                </a:solidFill>
                <a:latin typeface="SVN-Gilroy" panose="00000500000000000000" pitchFamily="50" charset="0"/>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156211" y="5263295"/>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3</a:t>
              </a:r>
              <a:endParaRPr lang="en-US" sz="1667" b="1" dirty="0">
                <a:solidFill>
                  <a:srgbClr val="FFFFFF"/>
                </a:solidFill>
                <a:latin typeface="SVN-Gilroy" panose="00000500000000000000" pitchFamily="50" charset="0"/>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732064" y="3691646"/>
            <a:ext cx="4247105"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600" b="1" dirty="0">
                <a:latin typeface="SVN-Gilroy" panose="00000500000000000000" pitchFamily="50" charset="0"/>
              </a:rPr>
              <a:t>Look at the graphic. Which exit does the woman tell the man to take?</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704504" y="5423855"/>
            <a:ext cx="4599517"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600" b="1" dirty="0">
                <a:solidFill>
                  <a:srgbClr val="000000"/>
                </a:solidFill>
                <a:latin typeface="SVN-Gilroy" panose="00000500000000000000" pitchFamily="50" charset="0"/>
              </a:rPr>
              <a:t>What does the man say he hopes to do?</a:t>
            </a:r>
          </a:p>
        </p:txBody>
      </p:sp>
      <p:sp>
        <p:nvSpPr>
          <p:cNvPr id="18" name="Rounded Rectangle 17">
            <a:extLst>
              <a:ext uri="{FF2B5EF4-FFF2-40B4-BE49-F238E27FC236}">
                <a16:creationId xmlns:a16="http://schemas.microsoft.com/office/drawing/2014/main" id="{87AA976E-65EE-A2E4-AE23-BBC9135AB63F}"/>
              </a:ext>
            </a:extLst>
          </p:cNvPr>
          <p:cNvSpPr/>
          <p:nvPr/>
        </p:nvSpPr>
        <p:spPr>
          <a:xfrm>
            <a:off x="651787" y="2968053"/>
            <a:ext cx="3171066" cy="24522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732064" y="2471543"/>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r>
              <a:rPr lang="en-US" altLang="en-US" sz="1600" dirty="0">
                <a:solidFill>
                  <a:srgbClr val="000000"/>
                </a:solidFill>
                <a:latin typeface="SVN-Gilroy" panose="00000500000000000000" pitchFamily="50" charset="0"/>
              </a:rPr>
              <a:t>A</a:t>
            </a:r>
            <a:r>
              <a:rPr lang="en-US" altLang="en-US" sz="1600">
                <a:solidFill>
                  <a:srgbClr val="000000"/>
                </a:solidFill>
                <a:latin typeface="SVN-Gilroy" panose="00000500000000000000" pitchFamily="50" charset="0"/>
              </a:rPr>
              <a:t>. Finding </a:t>
            </a:r>
            <a:r>
              <a:rPr lang="en-US" altLang="en-US" sz="1600" dirty="0">
                <a:solidFill>
                  <a:srgbClr val="000000"/>
                </a:solidFill>
                <a:latin typeface="SVN-Gilroy" panose="00000500000000000000" pitchFamily="50" charset="0"/>
              </a:rPr>
              <a:t>a parking space</a:t>
            </a:r>
          </a:p>
          <a:p>
            <a:pPr algn="just"/>
            <a:r>
              <a:rPr lang="en-US" altLang="en-US" sz="1600" dirty="0">
                <a:solidFill>
                  <a:srgbClr val="000000"/>
                </a:solidFill>
                <a:latin typeface="SVN-Gilroy" panose="00000500000000000000" pitchFamily="50" charset="0"/>
              </a:rPr>
              <a:t>B</a:t>
            </a:r>
            <a:r>
              <a:rPr lang="en-US" altLang="en-US" sz="1600">
                <a:solidFill>
                  <a:srgbClr val="000000"/>
                </a:solidFill>
                <a:latin typeface="SVN-Gilroy" panose="00000500000000000000" pitchFamily="50" charset="0"/>
              </a:rPr>
              <a:t>. Missing </a:t>
            </a:r>
            <a:r>
              <a:rPr lang="en-US" altLang="en-US" sz="1600" dirty="0">
                <a:solidFill>
                  <a:srgbClr val="000000"/>
                </a:solidFill>
                <a:latin typeface="SVN-Gilroy" panose="00000500000000000000" pitchFamily="50" charset="0"/>
              </a:rPr>
              <a:t>a flight</a:t>
            </a:r>
          </a:p>
          <a:p>
            <a:pPr algn="just"/>
            <a:r>
              <a:rPr lang="en-US" altLang="en-US" sz="1600">
                <a:solidFill>
                  <a:srgbClr val="000000"/>
                </a:solidFill>
                <a:latin typeface="SVN-Gilroy" panose="00000500000000000000" pitchFamily="50" charset="0"/>
              </a:rPr>
              <a:t>C. </a:t>
            </a:r>
            <a:r>
              <a:rPr lang="en-US" altLang="en-US" sz="1600" dirty="0">
                <a:solidFill>
                  <a:srgbClr val="000000"/>
                </a:solidFill>
                <a:latin typeface="SVN-Gilroy" panose="00000500000000000000" pitchFamily="50" charset="0"/>
              </a:rPr>
              <a:t>Paying an additional charge</a:t>
            </a:r>
          </a:p>
          <a:p>
            <a:pPr algn="just"/>
            <a:r>
              <a:rPr lang="en-US" altLang="en-US" sz="1600">
                <a:solidFill>
                  <a:srgbClr val="000000"/>
                </a:solidFill>
                <a:latin typeface="SVN-Gilroy" panose="00000500000000000000" pitchFamily="50" charset="0"/>
              </a:rPr>
              <a:t>D. </a:t>
            </a:r>
            <a:r>
              <a:rPr lang="en-US" altLang="en-US" sz="1600" dirty="0">
                <a:solidFill>
                  <a:srgbClr val="000000"/>
                </a:solidFill>
                <a:latin typeface="SVN-Gilroy" panose="00000500000000000000" pitchFamily="50" charset="0"/>
              </a:rPr>
              <a:t>Avoiding heavy traffic</a:t>
            </a:r>
          </a:p>
          <a:p>
            <a:pPr>
              <a:lnSpc>
                <a:spcPct val="115000"/>
              </a:lnSpc>
            </a:pPr>
            <a:endParaRPr lang="en-US" altLang="en-US" sz="1600" dirty="0">
              <a:solidFill>
                <a:srgbClr val="000000"/>
              </a:solidFill>
              <a:latin typeface="SVN-Gilroy" panose="00000500000000000000" pitchFamily="50" charset="0"/>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659226" y="4399438"/>
            <a:ext cx="927203" cy="24522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728583" y="4142722"/>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dirty="0">
                <a:solidFill>
                  <a:srgbClr val="000000"/>
                </a:solidFill>
                <a:latin typeface="SVN-Gilroy" panose="00000500000000000000" pitchFamily="50" charset="0"/>
              </a:rPr>
              <a:t>A.</a:t>
            </a:r>
            <a:r>
              <a:rPr lang="vi-VN" altLang="en-US" sz="1600" dirty="0">
                <a:solidFill>
                  <a:srgbClr val="000000"/>
                </a:solidFill>
                <a:latin typeface="SVN-Gilroy" panose="00000500000000000000" pitchFamily="50" charset="0"/>
              </a:rPr>
              <a:t> </a:t>
            </a:r>
            <a:r>
              <a:rPr lang="en-US" altLang="en-US" sz="1600" dirty="0">
                <a:solidFill>
                  <a:srgbClr val="000000"/>
                </a:solidFill>
                <a:latin typeface="SVN-Gilroy" panose="00000500000000000000" pitchFamily="50" charset="0"/>
              </a:rPr>
              <a:t>Exit 10</a:t>
            </a:r>
          </a:p>
          <a:p>
            <a:r>
              <a:rPr lang="en-US" altLang="en-US" sz="1600" dirty="0">
                <a:solidFill>
                  <a:srgbClr val="000000"/>
                </a:solidFill>
                <a:latin typeface="SVN-Gilroy" panose="00000500000000000000" pitchFamily="50" charset="0"/>
              </a:rPr>
              <a:t>B.</a:t>
            </a:r>
            <a:r>
              <a:rPr lang="vi-VN" altLang="en-US" sz="1600" dirty="0">
                <a:solidFill>
                  <a:srgbClr val="000000"/>
                </a:solidFill>
                <a:latin typeface="SVN-Gilroy" panose="00000500000000000000" pitchFamily="50" charset="0"/>
              </a:rPr>
              <a:t> </a:t>
            </a:r>
            <a:r>
              <a:rPr lang="en-US" altLang="en-US" sz="1600" dirty="0">
                <a:solidFill>
                  <a:srgbClr val="000000"/>
                </a:solidFill>
                <a:latin typeface="SVN-Gilroy" panose="00000500000000000000" pitchFamily="50" charset="0"/>
              </a:rPr>
              <a:t>Exit 11</a:t>
            </a:r>
          </a:p>
          <a:p>
            <a:r>
              <a:rPr lang="en-US" altLang="en-US" sz="1600" dirty="0">
                <a:solidFill>
                  <a:srgbClr val="000000"/>
                </a:solidFill>
                <a:latin typeface="SVN-Gilroy" panose="00000500000000000000" pitchFamily="50" charset="0"/>
              </a:rPr>
              <a:t>C.</a:t>
            </a:r>
            <a:r>
              <a:rPr lang="vi-VN" altLang="en-US" sz="1600" dirty="0">
                <a:solidFill>
                  <a:srgbClr val="000000"/>
                </a:solidFill>
                <a:latin typeface="SVN-Gilroy" panose="00000500000000000000" pitchFamily="50" charset="0"/>
              </a:rPr>
              <a:t> </a:t>
            </a:r>
            <a:r>
              <a:rPr lang="en-US" altLang="en-US" sz="1600" dirty="0">
                <a:solidFill>
                  <a:srgbClr val="000000"/>
                </a:solidFill>
                <a:latin typeface="SVN-Gilroy" panose="00000500000000000000" pitchFamily="50" charset="0"/>
              </a:rPr>
              <a:t>Exit 12</a:t>
            </a:r>
          </a:p>
          <a:p>
            <a:r>
              <a:rPr lang="en-US" altLang="en-US" sz="1600" dirty="0">
                <a:solidFill>
                  <a:srgbClr val="000000"/>
                </a:solidFill>
                <a:latin typeface="SVN-Gilroy" panose="00000500000000000000" pitchFamily="50" charset="0"/>
              </a:rPr>
              <a:t>D.</a:t>
            </a:r>
            <a:r>
              <a:rPr lang="vi-VN" altLang="en-US" sz="1600" dirty="0">
                <a:solidFill>
                  <a:srgbClr val="000000"/>
                </a:solidFill>
                <a:latin typeface="SVN-Gilroy" panose="00000500000000000000" pitchFamily="50" charset="0"/>
              </a:rPr>
              <a:t> </a:t>
            </a:r>
            <a:r>
              <a:rPr lang="en-US" altLang="en-US" sz="1600" dirty="0">
                <a:solidFill>
                  <a:srgbClr val="000000"/>
                </a:solidFill>
                <a:latin typeface="SVN-Gilroy" panose="00000500000000000000" pitchFamily="50" charset="0"/>
              </a:rPr>
              <a:t>Exit 13</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667988" y="5694945"/>
            <a:ext cx="1886949" cy="28439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704504" y="5704282"/>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dirty="0">
                <a:solidFill>
                  <a:srgbClr val="000000"/>
                </a:solidFill>
                <a:latin typeface="SVN-Gilroy" panose="00000500000000000000" pitchFamily="50" charset="0"/>
              </a:rPr>
              <a:t>A. Buy some food</a:t>
            </a:r>
          </a:p>
          <a:p>
            <a:r>
              <a:rPr lang="en-US" altLang="en-US" sz="1600" dirty="0">
                <a:solidFill>
                  <a:srgbClr val="000000"/>
                </a:solidFill>
                <a:latin typeface="SVN-Gilroy" panose="00000500000000000000" pitchFamily="50" charset="0"/>
              </a:rPr>
              <a:t>B. Pick up a map</a:t>
            </a:r>
          </a:p>
          <a:p>
            <a:r>
              <a:rPr lang="en-US" altLang="en-US" sz="1600" dirty="0">
                <a:solidFill>
                  <a:srgbClr val="000000"/>
                </a:solidFill>
                <a:latin typeface="SVN-Gilroy" panose="00000500000000000000" pitchFamily="50" charset="0"/>
              </a:rPr>
              <a:t>C. Make a phone call</a:t>
            </a:r>
          </a:p>
          <a:p>
            <a:r>
              <a:rPr lang="en-US" altLang="en-US" sz="1600" dirty="0">
                <a:solidFill>
                  <a:srgbClr val="000000"/>
                </a:solidFill>
                <a:latin typeface="SVN-Gilroy" panose="00000500000000000000" pitchFamily="50" charset="0"/>
              </a:rPr>
              <a:t>D. Purchase souvenirs</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7072736" y="1430591"/>
            <a:ext cx="4849054" cy="32713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4978591" y="3916416"/>
            <a:ext cx="6729712" cy="71912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5474669" y="5339350"/>
            <a:ext cx="2752237" cy="31465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066457" y="1076832"/>
            <a:ext cx="6855333"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25000"/>
              </a:lnSpc>
            </a:pPr>
            <a:r>
              <a:rPr lang="en-US" altLang="en-US" sz="1867" b="1" dirty="0">
                <a:solidFill>
                  <a:prstClr val="black"/>
                </a:solidFill>
                <a:latin typeface="SVN-Gilroy" panose="00000500000000000000" pitchFamily="50" charset="0"/>
              </a:rPr>
              <a:t>M-Cn: </a:t>
            </a:r>
            <a:r>
              <a:rPr lang="en-US" altLang="en-US" sz="1867" dirty="0">
                <a:solidFill>
                  <a:prstClr val="black"/>
                </a:solidFill>
                <a:latin typeface="SVN-Gilroy" panose="00000500000000000000" pitchFamily="50" charset="0"/>
              </a:rPr>
              <a:t>We're getting close to the airport, so we'd better stop to put gas in the car. The rental company will (1) </a:t>
            </a:r>
            <a:r>
              <a:rPr lang="en-US" altLang="en-US" sz="1867">
                <a:solidFill>
                  <a:prstClr val="black"/>
                </a:solidFill>
                <a:latin typeface="SVN-Gilroy" panose="00000500000000000000" pitchFamily="50" charset="0"/>
              </a:rPr>
              <a:t>............................ an </a:t>
            </a:r>
            <a:r>
              <a:rPr lang="en-US" altLang="en-US" sz="1867" dirty="0">
                <a:solidFill>
                  <a:prstClr val="black"/>
                </a:solidFill>
                <a:latin typeface="SVN-Gilroy" panose="00000500000000000000" pitchFamily="50" charset="0"/>
              </a:rPr>
              <a:t>(2</a:t>
            </a:r>
            <a:r>
              <a:rPr lang="en-US" altLang="en-US" sz="1867">
                <a:solidFill>
                  <a:prstClr val="black"/>
                </a:solidFill>
                <a:latin typeface="SVN-Gilroy" panose="00000500000000000000" pitchFamily="50" charset="0"/>
              </a:rPr>
              <a:t>) ................... ................... </a:t>
            </a:r>
            <a:r>
              <a:rPr lang="en-US" altLang="en-US" sz="1867" dirty="0">
                <a:solidFill>
                  <a:prstClr val="black"/>
                </a:solidFill>
                <a:latin typeface="SVN-Gilroy" panose="00000500000000000000" pitchFamily="50" charset="0"/>
              </a:rPr>
              <a:t>for fuel if they have to do it.</a:t>
            </a:r>
          </a:p>
          <a:p>
            <a:pPr lvl="0">
              <a:lnSpc>
                <a:spcPct val="125000"/>
              </a:lnSpc>
            </a:pPr>
            <a:r>
              <a:rPr lang="en-US" altLang="en-US" sz="1867" dirty="0">
                <a:solidFill>
                  <a:prstClr val="black"/>
                </a:solidFill>
                <a:latin typeface="SVN-Gilroy" panose="00000500000000000000" pitchFamily="50" charset="0"/>
              </a:rPr>
              <a:t> </a:t>
            </a:r>
          </a:p>
          <a:p>
            <a:pPr lvl="0">
              <a:lnSpc>
                <a:spcPct val="125000"/>
              </a:lnSpc>
            </a:pPr>
            <a:r>
              <a:rPr lang="en-US" altLang="en-US" sz="1867" b="1" dirty="0">
                <a:solidFill>
                  <a:prstClr val="black"/>
                </a:solidFill>
                <a:latin typeface="SVN-Gilroy" panose="00000500000000000000" pitchFamily="50" charset="0"/>
              </a:rPr>
              <a:t>W-Br: </a:t>
            </a:r>
            <a:r>
              <a:rPr lang="en-US" altLang="en-US" sz="1867" dirty="0">
                <a:solidFill>
                  <a:prstClr val="black"/>
                </a:solidFill>
                <a:latin typeface="SVN-Gilroy" panose="00000500000000000000" pitchFamily="50" charset="0"/>
              </a:rPr>
              <a:t>Good idea. We don't want to pay more than we have </a:t>
            </a:r>
            <a:r>
              <a:rPr lang="en-US" altLang="en-US" sz="1867">
                <a:solidFill>
                  <a:prstClr val="black"/>
                </a:solidFill>
                <a:latin typeface="SVN-Gilroy" panose="00000500000000000000" pitchFamily="50" charset="0"/>
              </a:rPr>
              <a:t>to.</a:t>
            </a:r>
          </a:p>
          <a:p>
            <a:pPr lvl="0">
              <a:lnSpc>
                <a:spcPct val="125000"/>
              </a:lnSpc>
            </a:pPr>
            <a:endParaRPr lang="en-US" altLang="en-US" sz="1867" dirty="0">
              <a:solidFill>
                <a:prstClr val="black"/>
              </a:solidFill>
              <a:latin typeface="SVN-Gilroy" panose="00000500000000000000" pitchFamily="50" charset="0"/>
            </a:endParaRPr>
          </a:p>
          <a:p>
            <a:pPr lvl="0">
              <a:lnSpc>
                <a:spcPct val="125000"/>
              </a:lnSpc>
            </a:pPr>
            <a:r>
              <a:rPr lang="en-US" altLang="en-US" sz="1867" b="1" dirty="0">
                <a:solidFill>
                  <a:prstClr val="black"/>
                </a:solidFill>
                <a:latin typeface="SVN-Gilroy" panose="00000500000000000000" pitchFamily="50" charset="0"/>
              </a:rPr>
              <a:t>M-Cn: </a:t>
            </a:r>
            <a:r>
              <a:rPr lang="en-US" altLang="en-US" sz="1867" dirty="0">
                <a:solidFill>
                  <a:prstClr val="black"/>
                </a:solidFill>
                <a:latin typeface="SVN-Gilroy" panose="00000500000000000000" pitchFamily="50" charset="0"/>
              </a:rPr>
              <a:t>OK, should I take this exit then?</a:t>
            </a:r>
            <a:endParaRPr lang="vi-VN" altLang="en-US" sz="1867" dirty="0">
              <a:solidFill>
                <a:prstClr val="black"/>
              </a:solidFill>
              <a:latin typeface="SVN-Gilroy" panose="00000500000000000000" pitchFamily="50" charset="0"/>
            </a:endParaRPr>
          </a:p>
          <a:p>
            <a:pPr lvl="0">
              <a:lnSpc>
                <a:spcPct val="125000"/>
              </a:lnSpc>
            </a:pPr>
            <a:endParaRPr lang="en-US" altLang="en-US" sz="1867" dirty="0">
              <a:solidFill>
                <a:prstClr val="black"/>
              </a:solidFill>
              <a:latin typeface="SVN-Gilroy" panose="00000500000000000000" pitchFamily="50" charset="0"/>
            </a:endParaRPr>
          </a:p>
          <a:p>
            <a:pPr lvl="0">
              <a:lnSpc>
                <a:spcPct val="125000"/>
              </a:lnSpc>
            </a:pPr>
            <a:r>
              <a:rPr lang="en-US" altLang="en-US" sz="1867" b="1" dirty="0">
                <a:solidFill>
                  <a:prstClr val="black"/>
                </a:solidFill>
                <a:latin typeface="SVN-Gilroy" panose="00000500000000000000" pitchFamily="50" charset="0"/>
              </a:rPr>
              <a:t>W-Br: </a:t>
            </a:r>
            <a:r>
              <a:rPr lang="en-US" altLang="en-US" sz="1867" dirty="0">
                <a:solidFill>
                  <a:prstClr val="black"/>
                </a:solidFill>
                <a:latin typeface="SVN-Gilroy" panose="00000500000000000000" pitchFamily="50" charset="0"/>
              </a:rPr>
              <a:t>No, that's a (3) </a:t>
            </a:r>
            <a:r>
              <a:rPr lang="en-US" altLang="en-US" sz="1867">
                <a:solidFill>
                  <a:prstClr val="black"/>
                </a:solidFill>
                <a:latin typeface="SVN-Gilroy" panose="00000500000000000000" pitchFamily="50" charset="0"/>
              </a:rPr>
              <a:t>......................... ..................... </a:t>
            </a:r>
            <a:r>
              <a:rPr lang="en-US" altLang="en-US" sz="1867" dirty="0">
                <a:solidFill>
                  <a:prstClr val="black"/>
                </a:solidFill>
                <a:latin typeface="SVN-Gilroy" panose="00000500000000000000" pitchFamily="50" charset="0"/>
              </a:rPr>
              <a:t>Keep going, we want (4) ............. ............. </a:t>
            </a:r>
            <a:r>
              <a:rPr lang="en-US" altLang="en-US" sz="1867">
                <a:solidFill>
                  <a:prstClr val="black"/>
                </a:solidFill>
                <a:latin typeface="SVN-Gilroy" panose="00000500000000000000" pitchFamily="50" charset="0"/>
              </a:rPr>
              <a:t>......................... </a:t>
            </a:r>
          </a:p>
          <a:p>
            <a:pPr lvl="0">
              <a:lnSpc>
                <a:spcPct val="125000"/>
              </a:lnSpc>
            </a:pPr>
            <a:endParaRPr lang="en-US" altLang="en-US" sz="1867" dirty="0">
              <a:solidFill>
                <a:prstClr val="black"/>
              </a:solidFill>
              <a:latin typeface="SVN-Gilroy" panose="00000500000000000000" pitchFamily="50" charset="0"/>
            </a:endParaRPr>
          </a:p>
          <a:p>
            <a:pPr lvl="0">
              <a:lnSpc>
                <a:spcPct val="125000"/>
              </a:lnSpc>
            </a:pPr>
            <a:r>
              <a:rPr lang="en-US" altLang="en-US" sz="1867" b="1" dirty="0">
                <a:solidFill>
                  <a:prstClr val="black"/>
                </a:solidFill>
                <a:latin typeface="SVN-Gilroy" panose="00000500000000000000" pitchFamily="50" charset="0"/>
              </a:rPr>
              <a:t>M-Cn: </a:t>
            </a:r>
            <a:r>
              <a:rPr lang="en-US" altLang="en-US" sz="1867" dirty="0">
                <a:solidFill>
                  <a:prstClr val="black"/>
                </a:solidFill>
                <a:latin typeface="SVN-Gilroy" panose="00000500000000000000" pitchFamily="50" charset="0"/>
              </a:rPr>
              <a:t>Oh good, and I hope they also sell food. Then we can (5)…………………………… …………………………… for the plane while we're there.</a:t>
            </a: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9996088" y="1383691"/>
            <a:ext cx="2893906" cy="45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charge us </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5786728" y="1730346"/>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extra fee </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7749562" y="3860444"/>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rest area</a:t>
            </a: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6379693" y="4217342"/>
            <a:ext cx="2308225" cy="30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the next exit.</a:t>
            </a:r>
          </a:p>
        </p:txBody>
      </p:sp>
      <p:pic>
        <p:nvPicPr>
          <p:cNvPr id="2" name="Picture 1">
            <a:extLst>
              <a:ext uri="{FF2B5EF4-FFF2-40B4-BE49-F238E27FC236}">
                <a16:creationId xmlns:a16="http://schemas.microsoft.com/office/drawing/2014/main" id="{C15876B1-6180-AA37-6F11-297E9AB940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7898" y="80010"/>
            <a:ext cx="3165462" cy="1925740"/>
          </a:xfrm>
          <a:prstGeom prst="rect">
            <a:avLst/>
          </a:prstGeom>
          <a:noFill/>
          <a:ln>
            <a:noFill/>
          </a:ln>
        </p:spPr>
      </p:pic>
      <p:sp>
        <p:nvSpPr>
          <p:cNvPr id="8" name="Text Box 54">
            <a:extLst>
              <a:ext uri="{FF2B5EF4-FFF2-40B4-BE49-F238E27FC236}">
                <a16:creationId xmlns:a16="http://schemas.microsoft.com/office/drawing/2014/main" id="{4C9202AC-5C46-A637-AC7D-46E8D363EF98}"/>
              </a:ext>
            </a:extLst>
          </p:cNvPr>
          <p:cNvSpPr txBox="1">
            <a:spLocks noChangeArrowheads="1"/>
          </p:cNvSpPr>
          <p:nvPr/>
        </p:nvSpPr>
        <p:spPr bwMode="auto">
          <a:xfrm>
            <a:off x="5569604" y="5287118"/>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pick up some snacks </a:t>
            </a:r>
          </a:p>
        </p:txBody>
      </p:sp>
      <p:pic>
        <p:nvPicPr>
          <p:cNvPr id="14" name="1937C6C3">
            <a:hlinkClick r:id="" action="ppaction://media"/>
            <a:extLst>
              <a:ext uri="{FF2B5EF4-FFF2-40B4-BE49-F238E27FC236}">
                <a16:creationId xmlns:a16="http://schemas.microsoft.com/office/drawing/2014/main" id="{2F8A654A-F38C-04D8-C389-D30FBD8D3E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3964" y="153753"/>
            <a:ext cx="487363" cy="487363"/>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DF5F33F8-8552-4510-0EF7-AFC4FF61785C}"/>
                  </a:ext>
                </a:extLst>
              </p14:cNvPr>
              <p14:cNvContentPartPr/>
              <p14:nvPr/>
            </p14:nvContentPartPr>
            <p14:xfrm>
              <a:off x="825480" y="1320840"/>
              <a:ext cx="10255680" cy="5302440"/>
            </p14:xfrm>
          </p:contentPart>
        </mc:Choice>
        <mc:Fallback>
          <p:pic>
            <p:nvPicPr>
              <p:cNvPr id="3" name="Ink 2">
                <a:extLst>
                  <a:ext uri="{FF2B5EF4-FFF2-40B4-BE49-F238E27FC236}">
                    <a16:creationId xmlns:a16="http://schemas.microsoft.com/office/drawing/2014/main" id="{DF5F33F8-8552-4510-0EF7-AFC4FF61785C}"/>
                  </a:ext>
                </a:extLst>
              </p:cNvPr>
              <p:cNvPicPr/>
              <p:nvPr/>
            </p:nvPicPr>
            <p:blipFill>
              <a:blip r:embed="rId8"/>
              <a:stretch>
                <a:fillRect/>
              </a:stretch>
            </p:blipFill>
            <p:spPr>
              <a:xfrm>
                <a:off x="816120" y="1311480"/>
                <a:ext cx="10274400" cy="5321160"/>
              </a:xfrm>
              <a:prstGeom prst="rect">
                <a:avLst/>
              </a:prstGeom>
            </p:spPr>
          </p:pic>
        </mc:Fallback>
      </mc:AlternateContent>
    </p:spTree>
    <p:extLst>
      <p:ext uri="{BB962C8B-B14F-4D97-AF65-F5344CB8AC3E}">
        <p14:creationId xmlns:p14="http://schemas.microsoft.com/office/powerpoint/2010/main" val="3957317763"/>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nodeType="afterGroup">
                            <p:stCondLst>
                              <p:cond delay="1000"/>
                            </p:stCondLst>
                            <p:childTnLst>
                              <p:par>
                                <p:cTn id="9" presetID="7" presetClass="entr" presetSubtype="4" fill="hold" nodeType="afterEffect">
                                  <p:stCondLst>
                                    <p:cond delay="0"/>
                                  </p:stCondLst>
                                  <p:childTnLst>
                                    <p:set>
                                      <p:cBhvr>
                                        <p:cTn id="10" dur="750"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ppt_x"/>
                                          </p:val>
                                        </p:tav>
                                        <p:tav tm="100000">
                                          <p:val>
                                            <p:strVal val="#ppt_x"/>
                                          </p:val>
                                        </p:tav>
                                      </p:tavLst>
                                    </p:anim>
                                    <p:anim calcmode="lin" valueType="num">
                                      <p:cBhvr additive="base">
                                        <p:cTn id="28" dur="750" fill="hold"/>
                                        <p:tgtEl>
                                          <p:spTgt spid="2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ppt_x"/>
                                          </p:val>
                                        </p:tav>
                                        <p:tav tm="100000">
                                          <p:val>
                                            <p:strVal val="#ppt_x"/>
                                          </p:val>
                                        </p:tav>
                                      </p:tavLst>
                                    </p:anim>
                                    <p:anim calcmode="lin" valueType="num">
                                      <p:cBhvr additive="base">
                                        <p:cTn id="32" dur="750" fill="hold"/>
                                        <p:tgtEl>
                                          <p:spTgt spid="24"/>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1"/>
                                        </p:tgtEl>
                                        <p:attrNameLst>
                                          <p:attrName>style.visibility</p:attrName>
                                        </p:attrNameLst>
                                      </p:cBhvr>
                                      <p:to>
                                        <p:strVal val="visible"/>
                                      </p:to>
                                    </p:set>
                                    <p:anim calcmode="lin" valueType="num">
                                      <p:cBhvr additive="base">
                                        <p:cTn id="43" dur="750" fill="hold"/>
                                        <p:tgtEl>
                                          <p:spTgt spid="31"/>
                                        </p:tgtEl>
                                        <p:attrNameLst>
                                          <p:attrName>ppt_x</p:attrName>
                                        </p:attrNameLst>
                                      </p:cBhvr>
                                      <p:tavLst>
                                        <p:tav tm="0">
                                          <p:val>
                                            <p:strVal val="#ppt_x"/>
                                          </p:val>
                                        </p:tav>
                                        <p:tav tm="100000">
                                          <p:val>
                                            <p:strVal val="#ppt_x"/>
                                          </p:val>
                                        </p:tav>
                                      </p:tavLst>
                                    </p:anim>
                                    <p:anim calcmode="lin" valueType="num">
                                      <p:cBhvr additive="base">
                                        <p:cTn id="44" dur="750" fill="hold"/>
                                        <p:tgtEl>
                                          <p:spTgt spid="3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750"/>
                            </p:stCondLst>
                            <p:childTnLst>
                              <p:par>
                                <p:cTn id="46" presetID="7" presetClass="entr" presetSubtype="4" fill="hold" nodeType="afterEffect">
                                  <p:stCondLst>
                                    <p:cond delay="0"/>
                                  </p:stCondLst>
                                  <p:childTnLst>
                                    <p:set>
                                      <p:cBhvr>
                                        <p:cTn id="47" dur="750" fill="hold">
                                          <p:stCondLst>
                                            <p:cond delay="0"/>
                                          </p:stCondLst>
                                        </p:cTn>
                                        <p:tgtEl>
                                          <p:spTgt spid="47"/>
                                        </p:tgtEl>
                                        <p:attrNameLst>
                                          <p:attrName>style.visibility</p:attrName>
                                        </p:attrNameLst>
                                      </p:cBhvr>
                                      <p:to>
                                        <p:strVal val="visible"/>
                                      </p:to>
                                    </p:set>
                                    <p:anim calcmode="lin" valueType="num">
                                      <p:cBhvr additive="base">
                                        <p:cTn id="48" dur="750" fill="hold"/>
                                        <p:tgtEl>
                                          <p:spTgt spid="47"/>
                                        </p:tgtEl>
                                        <p:attrNameLst>
                                          <p:attrName>ppt_x</p:attrName>
                                        </p:attrNameLst>
                                      </p:cBhvr>
                                      <p:tavLst>
                                        <p:tav tm="0">
                                          <p:val>
                                            <p:strVal val="#ppt_x"/>
                                          </p:val>
                                        </p:tav>
                                        <p:tav tm="100000">
                                          <p:val>
                                            <p:strVal val="#ppt_x"/>
                                          </p:val>
                                        </p:tav>
                                      </p:tavLst>
                                    </p:anim>
                                    <p:anim calcmode="lin" valueType="num">
                                      <p:cBhvr additive="base">
                                        <p:cTn id="49" dur="750" fill="hold"/>
                                        <p:tgtEl>
                                          <p:spTgt spid="47"/>
                                        </p:tgtEl>
                                        <p:attrNameLst>
                                          <p:attrName>ppt_y</p:attrName>
                                        </p:attrNameLst>
                                      </p:cBhvr>
                                      <p:tavLst>
                                        <p:tav tm="0">
                                          <p:val>
                                            <p:strVal val="1+#ppt_h/2"/>
                                          </p:val>
                                        </p:tav>
                                        <p:tav tm="100000">
                                          <p:val>
                                            <p:strVal val="#ppt_y"/>
                                          </p:val>
                                        </p:tav>
                                      </p:tavLst>
                                    </p:anim>
                                  </p:childTnLst>
                                </p:cTn>
                              </p:par>
                              <p:par>
                                <p:cTn id="50" presetID="2" presetClass="entr" presetSubtype="1"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750" fill="hold">
                                          <p:stCondLst>
                                            <p:cond delay="0"/>
                                          </p:stCondLst>
                                        </p:cTn>
                                        <p:tgtEl>
                                          <p:spTgt spid="18"/>
                                        </p:tgtEl>
                                        <p:attrNameLst>
                                          <p:attrName>style.visibility</p:attrName>
                                        </p:attrNameLst>
                                      </p:cBhvr>
                                      <p:to>
                                        <p:strVal val="visible"/>
                                      </p:to>
                                    </p:set>
                                    <p:animEffect transition="in" filter="circle(in)">
                                      <p:cBhvr>
                                        <p:cTn id="70" dur="75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nodeType="clickEffect">
                                  <p:stCondLst>
                                    <p:cond delay="0"/>
                                  </p:stCondLst>
                                  <p:childTnLst>
                                    <p:set>
                                      <p:cBhvr>
                                        <p:cTn id="74" dur="750" fill="hold">
                                          <p:stCondLst>
                                            <p:cond delay="0"/>
                                          </p:stCondLst>
                                        </p:cTn>
                                        <p:tgtEl>
                                          <p:spTgt spid="43"/>
                                        </p:tgtEl>
                                        <p:attrNameLst>
                                          <p:attrName>style.visibility</p:attrName>
                                        </p:attrNameLst>
                                      </p:cBhvr>
                                      <p:to>
                                        <p:strVal val="visible"/>
                                      </p:to>
                                    </p:set>
                                    <p:animEffect transition="in" filter="circle(in)">
                                      <p:cBhvr>
                                        <p:cTn id="75" dur="750"/>
                                        <p:tgtEl>
                                          <p:spTgt spid="43"/>
                                        </p:tgtEl>
                                      </p:cBhvr>
                                    </p:animEffect>
                                  </p:childTnLst>
                                </p:cTn>
                              </p:par>
                              <p:par>
                                <p:cTn id="76" presetID="6" presetClass="entr" presetSubtype="16" fill="hold" nodeType="withEffect">
                                  <p:stCondLst>
                                    <p:cond delay="0"/>
                                  </p:stCondLst>
                                  <p:childTnLst>
                                    <p:set>
                                      <p:cBhvr>
                                        <p:cTn id="77" dur="750" fill="hold">
                                          <p:stCondLst>
                                            <p:cond delay="0"/>
                                          </p:stCondLst>
                                        </p:cTn>
                                        <p:tgtEl>
                                          <p:spTgt spid="26"/>
                                        </p:tgtEl>
                                        <p:attrNameLst>
                                          <p:attrName>style.visibility</p:attrName>
                                        </p:attrNameLst>
                                      </p:cBhvr>
                                      <p:to>
                                        <p:strVal val="visible"/>
                                      </p:to>
                                    </p:set>
                                    <p:animEffect transition="in" filter="circle(in)">
                                      <p:cBhvr>
                                        <p:cTn id="78" dur="75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500" fill="hold"/>
                                        <p:tgtEl>
                                          <p:spTgt spid="53"/>
                                        </p:tgtEl>
                                        <p:attrNameLst>
                                          <p:attrName>ppt_x</p:attrName>
                                        </p:attrNameLst>
                                      </p:cBhvr>
                                      <p:tavLst>
                                        <p:tav tm="0">
                                          <p:val>
                                            <p:strVal val="#ppt_x"/>
                                          </p:val>
                                        </p:tav>
                                        <p:tav tm="100000">
                                          <p:val>
                                            <p:strVal val="#ppt_x"/>
                                          </p:val>
                                        </p:tav>
                                      </p:tavLst>
                                    </p:anim>
                                    <p:anim calcmode="lin" valueType="num">
                                      <p:cBhvr additive="base">
                                        <p:cTn id="8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6" presetClass="entr" presetSubtype="16" fill="hold" nodeType="clickEffect">
                                  <p:stCondLst>
                                    <p:cond delay="0"/>
                                  </p:stCondLst>
                                  <p:childTnLst>
                                    <p:set>
                                      <p:cBhvr>
                                        <p:cTn id="94" dur="750" fill="hold">
                                          <p:stCondLst>
                                            <p:cond delay="0"/>
                                          </p:stCondLst>
                                        </p:cTn>
                                        <p:tgtEl>
                                          <p:spTgt spid="23"/>
                                        </p:tgtEl>
                                        <p:attrNameLst>
                                          <p:attrName>style.visibility</p:attrName>
                                        </p:attrNameLst>
                                      </p:cBhvr>
                                      <p:to>
                                        <p:strVal val="visible"/>
                                      </p:to>
                                    </p:set>
                                    <p:animEffect transition="in" filter="circle(in)">
                                      <p:cBhvr>
                                        <p:cTn id="95" dur="750"/>
                                        <p:tgtEl>
                                          <p:spTgt spid="2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6" presetClass="entr" presetSubtype="16" fill="hold" nodeType="clickEffect">
                                  <p:stCondLst>
                                    <p:cond delay="0"/>
                                  </p:stCondLst>
                                  <p:childTnLst>
                                    <p:set>
                                      <p:cBhvr>
                                        <p:cTn id="99" dur="750" fill="hold">
                                          <p:stCondLst>
                                            <p:cond delay="0"/>
                                          </p:stCondLst>
                                        </p:cTn>
                                        <p:tgtEl>
                                          <p:spTgt spid="44"/>
                                        </p:tgtEl>
                                        <p:attrNameLst>
                                          <p:attrName>style.visibility</p:attrName>
                                        </p:attrNameLst>
                                      </p:cBhvr>
                                      <p:to>
                                        <p:strVal val="visible"/>
                                      </p:to>
                                    </p:set>
                                    <p:animEffect transition="in" filter="circle(in)">
                                      <p:cBhvr>
                                        <p:cTn id="100" dur="750"/>
                                        <p:tgtEl>
                                          <p:spTgt spid="4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nodeType="clickEffect">
                                  <p:stCondLst>
                                    <p:cond delay="0"/>
                                  </p:stCondLst>
                                  <p:childTnLst>
                                    <p:set>
                                      <p:cBhvr>
                                        <p:cTn id="104" dur="1" fill="hold">
                                          <p:stCondLst>
                                            <p:cond delay="0"/>
                                          </p:stCondLst>
                                        </p:cTn>
                                        <p:tgtEl>
                                          <p:spTgt spid="8"/>
                                        </p:tgtEl>
                                        <p:attrNameLst>
                                          <p:attrName>style.visibility</p:attrName>
                                        </p:attrNameLst>
                                      </p:cBhvr>
                                      <p:to>
                                        <p:strVal val="visible"/>
                                      </p:to>
                                    </p:set>
                                    <p:anim calcmode="lin" valueType="num">
                                      <p:cBhvr additive="base">
                                        <p:cTn id="105" dur="500" fill="hold"/>
                                        <p:tgtEl>
                                          <p:spTgt spid="8"/>
                                        </p:tgtEl>
                                        <p:attrNameLst>
                                          <p:attrName>ppt_x</p:attrName>
                                        </p:attrNameLst>
                                      </p:cBhvr>
                                      <p:tavLst>
                                        <p:tav tm="0">
                                          <p:val>
                                            <p:strVal val="#ppt_x"/>
                                          </p:val>
                                        </p:tav>
                                        <p:tav tm="100000">
                                          <p:val>
                                            <p:strVal val="#ppt_x"/>
                                          </p:val>
                                        </p:tav>
                                      </p:tavLst>
                                    </p:anim>
                                    <p:anim calcmode="lin" valueType="num">
                                      <p:cBhvr additive="base">
                                        <p:cTn id="10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nodeType="clickEffect">
                                  <p:stCondLst>
                                    <p:cond delay="0"/>
                                  </p:stCondLst>
                                  <p:childTnLst>
                                    <p:set>
                                      <p:cBhvr>
                                        <p:cTn id="110" dur="750" fill="hold">
                                          <p:stCondLst>
                                            <p:cond delay="0"/>
                                          </p:stCondLst>
                                        </p:cTn>
                                        <p:tgtEl>
                                          <p:spTgt spid="30"/>
                                        </p:tgtEl>
                                        <p:attrNameLst>
                                          <p:attrName>style.visibility</p:attrName>
                                        </p:attrNameLst>
                                      </p:cBhvr>
                                      <p:to>
                                        <p:strVal val="visible"/>
                                      </p:to>
                                    </p:set>
                                    <p:animEffect transition="in" filter="circle(in)">
                                      <p:cBhvr>
                                        <p:cTn id="111" dur="750"/>
                                        <p:tgtEl>
                                          <p:spTgt spid="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6" presetClass="entr" presetSubtype="16" fill="hold" nodeType="clickEffect">
                                  <p:stCondLst>
                                    <p:cond delay="0"/>
                                  </p:stCondLst>
                                  <p:childTnLst>
                                    <p:set>
                                      <p:cBhvr>
                                        <p:cTn id="115" dur="750" fill="hold">
                                          <p:stCondLst>
                                            <p:cond delay="0"/>
                                          </p:stCondLst>
                                        </p:cTn>
                                        <p:tgtEl>
                                          <p:spTgt spid="45"/>
                                        </p:tgtEl>
                                        <p:attrNameLst>
                                          <p:attrName>style.visibility</p:attrName>
                                        </p:attrNameLst>
                                      </p:cBhvr>
                                      <p:to>
                                        <p:strVal val="visible"/>
                                      </p:to>
                                    </p:set>
                                    <p:animEffect transition="in" filter="circle(in)">
                                      <p:cBhvr>
                                        <p:cTn id="116" dur="750"/>
                                        <p:tgtEl>
                                          <p:spTgt spid="4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mediacall" presetSubtype="0" fill="hold" nodeType="clickEffect">
                                  <p:stCondLst>
                                    <p:cond delay="0"/>
                                  </p:stCondLst>
                                  <p:childTnLst>
                                    <p:cmd type="call" cmd="playFrom(0.0)">
                                      <p:cBhvr>
                                        <p:cTn id="120" dur="3009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1" fill="hold" display="0">
                  <p:stCondLst>
                    <p:cond delay="indefinite"/>
                  </p:stCondLst>
                  <p:endCondLst>
                    <p:cond evt="onStopAudio" delay="0">
                      <p:tgtEl>
                        <p:sldTgt/>
                      </p:tgtEl>
                    </p:cond>
                  </p:endCondLst>
                </p:cTn>
                <p:tgtEl>
                  <p:spTgt spid="14"/>
                </p:tgtEl>
              </p:cMediaNode>
            </p:audio>
          </p:childTnLst>
        </p:cTn>
      </p:par>
    </p:tnLst>
    <p:bldLst>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61092" y="1765300"/>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Concerned /kənˈsɜːnd/ (adj): băn khoăn, lo lắng  </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Avoid /əˈvɔɪd/ (v): tránh, ngăn ngừa</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Souvenir /ˌsuː.vənˈɪər/ (n): quà lưu niệm</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Charge /tʃɑːdʒ/ (n/v): tiền phải trả/ tính giá</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Fuel /ˈfjuː.əl/ (n): nhiên liệu</a:t>
            </a:r>
          </a:p>
          <a:p>
            <a:pPr marL="304815" indent="-304815" defTabSz="609630" fontAlgn="base">
              <a:spcBef>
                <a:spcPct val="0"/>
              </a:spcBef>
              <a:spcAft>
                <a:spcPct val="0"/>
              </a:spcAft>
              <a:buFontTx/>
              <a:buChar char="-"/>
            </a:pPr>
            <a:endParaRPr lang="vi-VN" altLang="en-US" sz="2000" dirty="0">
              <a:solidFill>
                <a:srgbClr val="000000"/>
              </a:solidFill>
              <a:latin typeface="SVN-Gilroy" panose="00000500000000000000" pitchFamily="50" charset="0"/>
            </a:endParaRPr>
          </a:p>
          <a:p>
            <a:pPr marL="304815" indent="-304815" defTabSz="609630" fontAlgn="base">
              <a:spcBef>
                <a:spcPct val="0"/>
              </a:spcBef>
              <a:spcAft>
                <a:spcPct val="0"/>
              </a:spcAft>
              <a:buFontTx/>
              <a:buChar char="-"/>
            </a:pPr>
            <a:endParaRPr lang="en-US" altLang="en-US" sz="2000" dirty="0">
              <a:solidFill>
                <a:srgbClr val="000000"/>
              </a:solidFill>
              <a:latin typeface="SVN-Gilroy" panose="00000500000000000000" pitchFamily="50" charset="0"/>
            </a:endParaRPr>
          </a:p>
          <a:p>
            <a:pPr defTabSz="609630" fontAlgn="base">
              <a:spcBef>
                <a:spcPct val="0"/>
              </a:spcBef>
              <a:spcAft>
                <a:spcPct val="0"/>
              </a:spcAft>
            </a:pPr>
            <a:endParaRPr lang="en-US" altLang="en-US" sz="20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332603901"/>
      </p:ext>
    </p:extLst>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57E1B4-4CDE-9DD3-F455-9C7E204D5281}"/>
              </a:ext>
            </a:extLst>
          </p:cNvPr>
          <p:cNvSpPr txBox="1"/>
          <p:nvPr/>
        </p:nvSpPr>
        <p:spPr>
          <a:xfrm>
            <a:off x="5004274" y="663526"/>
            <a:ext cx="6883859" cy="5931161"/>
          </a:xfrm>
          <a:prstGeom prst="rect">
            <a:avLst/>
          </a:prstGeom>
          <a:noFill/>
          <a:ln>
            <a:solidFill>
              <a:srgbClr val="0037F4"/>
            </a:solidFill>
          </a:ln>
        </p:spPr>
        <p:txBody>
          <a:bodyPr lIns="33867" tIns="33867" rIns="33867" bIns="33867" anchor="ctr"/>
          <a:lstStyle/>
          <a:p>
            <a:pPr algn="ctr">
              <a:lnSpc>
                <a:spcPts val="1737"/>
              </a:lnSpc>
              <a:defRPr/>
            </a:pPr>
            <a:endParaRPr sz="1200">
              <a:latin typeface="SVN-Gilroy" panose="00000500000000000000" pitchFamily="50" charset="0"/>
            </a:endParaRPr>
          </a:p>
        </p:txBody>
      </p:sp>
      <p:sp>
        <p:nvSpPr>
          <p:cNvPr id="25" name="Rounded Rectangle 42">
            <a:extLst>
              <a:ext uri="{FF2B5EF4-FFF2-40B4-BE49-F238E27FC236}">
                <a16:creationId xmlns:a16="http://schemas.microsoft.com/office/drawing/2014/main" id="{A18C7D9D-6F2D-8566-C716-BFE90D2A07AC}"/>
              </a:ext>
            </a:extLst>
          </p:cNvPr>
          <p:cNvSpPr/>
          <p:nvPr/>
        </p:nvSpPr>
        <p:spPr>
          <a:xfrm>
            <a:off x="5972486" y="1256326"/>
            <a:ext cx="5583136" cy="33112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9" name="Rounded Rectangle 42">
            <a:extLst>
              <a:ext uri="{FF2B5EF4-FFF2-40B4-BE49-F238E27FC236}">
                <a16:creationId xmlns:a16="http://schemas.microsoft.com/office/drawing/2014/main" id="{88E2D458-E3E3-77CB-65EF-6E6D0C1F285E}"/>
              </a:ext>
            </a:extLst>
          </p:cNvPr>
          <p:cNvSpPr/>
          <p:nvPr/>
        </p:nvSpPr>
        <p:spPr>
          <a:xfrm>
            <a:off x="7842982" y="1948908"/>
            <a:ext cx="3887627" cy="33112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2" name="Rounded Rectangle 44">
            <a:extLst>
              <a:ext uri="{FF2B5EF4-FFF2-40B4-BE49-F238E27FC236}">
                <a16:creationId xmlns:a16="http://schemas.microsoft.com/office/drawing/2014/main" id="{4B81CF53-DC01-4E8A-7DE2-4C3B95E164EF}"/>
              </a:ext>
            </a:extLst>
          </p:cNvPr>
          <p:cNvSpPr/>
          <p:nvPr/>
        </p:nvSpPr>
        <p:spPr>
          <a:xfrm>
            <a:off x="5111525" y="5896964"/>
            <a:ext cx="4190767" cy="33399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grpSp>
        <p:nvGrpSpPr>
          <p:cNvPr id="6" name="Group 6">
            <a:extLst>
              <a:ext uri="{FF2B5EF4-FFF2-40B4-BE49-F238E27FC236}">
                <a16:creationId xmlns:a16="http://schemas.microsoft.com/office/drawing/2014/main" id="{F92CD68E-2349-30B9-77BF-0CEF69CA0AEA}"/>
              </a:ext>
            </a:extLst>
          </p:cNvPr>
          <p:cNvGrpSpPr>
            <a:grpSpLocks/>
          </p:cNvGrpSpPr>
          <p:nvPr/>
        </p:nvGrpSpPr>
        <p:grpSpPr bwMode="auto">
          <a:xfrm>
            <a:off x="7752292" y="251883"/>
            <a:ext cx="1474258" cy="762000"/>
            <a:chOff x="0" y="-46"/>
            <a:chExt cx="1571822" cy="812846"/>
          </a:xfrm>
        </p:grpSpPr>
        <p:sp>
          <p:nvSpPr>
            <p:cNvPr id="7" name="Freeform 7">
              <a:extLst>
                <a:ext uri="{FF2B5EF4-FFF2-40B4-BE49-F238E27FC236}">
                  <a16:creationId xmlns:a16="http://schemas.microsoft.com/office/drawing/2014/main" id="{FEADAE65-6E7B-7623-92F0-A7D8A38BAC69}"/>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endParaRPr lang="en-US" sz="1200">
                <a:latin typeface="SVN-Gilroy" panose="00000500000000000000" pitchFamily="50" charset="0"/>
              </a:endParaRPr>
            </a:p>
          </p:txBody>
        </p:sp>
        <p:sp>
          <p:nvSpPr>
            <p:cNvPr id="6176" name="TextBox 8">
              <a:extLst>
                <a:ext uri="{FF2B5EF4-FFF2-40B4-BE49-F238E27FC236}">
                  <a16:creationId xmlns:a16="http://schemas.microsoft.com/office/drawing/2014/main" id="{57E799BC-4885-AAF2-ADBB-B9D04C73B1DC}"/>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84"/>
                </a:lnSpc>
              </a:pPr>
              <a:r>
                <a:rPr lang="vi-VN" altLang="en-US" sz="2667" b="1" dirty="0">
                  <a:solidFill>
                    <a:srgbClr val="FFFFFF"/>
                  </a:solidFill>
                  <a:latin typeface="SVN-Gilroy" panose="00000500000000000000" pitchFamily="50" charset="0"/>
                </a:rPr>
                <a:t>3</a:t>
              </a:r>
              <a:endParaRPr lang="en-US" altLang="en-US" sz="2667" b="1" dirty="0">
                <a:solidFill>
                  <a:srgbClr val="FFFFFF"/>
                </a:solidFill>
                <a:latin typeface="SVN-Gilroy" panose="00000500000000000000" pitchFamily="50" charset="0"/>
              </a:endParaRPr>
            </a:p>
          </p:txBody>
        </p:sp>
      </p:grpSp>
      <p:grpSp>
        <p:nvGrpSpPr>
          <p:cNvPr id="10" name="Group 10">
            <a:extLst>
              <a:ext uri="{FF2B5EF4-FFF2-40B4-BE49-F238E27FC236}">
                <a16:creationId xmlns:a16="http://schemas.microsoft.com/office/drawing/2014/main" id="{463597CB-B8F8-8940-48B5-10DCBF38BEA1}"/>
              </a:ext>
            </a:extLst>
          </p:cNvPr>
          <p:cNvGrpSpPr/>
          <p:nvPr/>
        </p:nvGrpSpPr>
        <p:grpSpPr>
          <a:xfrm>
            <a:off x="308071" y="214086"/>
            <a:ext cx="503015" cy="503015"/>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1</a:t>
              </a:r>
              <a:endParaRPr lang="en-US" sz="1667" b="1" dirty="0">
                <a:solidFill>
                  <a:srgbClr val="FFFFFF"/>
                </a:solidFill>
                <a:latin typeface="SVN-Gilroy" panose="00000500000000000000" pitchFamily="50" charset="0"/>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298677" y="799042"/>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667" b="1" dirty="0">
                <a:solidFill>
                  <a:srgbClr val="000000"/>
                </a:solidFill>
                <a:latin typeface="SVN-Gilroy" panose="00000500000000000000" pitchFamily="50" charset="0"/>
              </a:rPr>
              <a:t>What most likely is the woman's job?</a:t>
            </a: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307990" y="2358813"/>
            <a:ext cx="502920" cy="506307"/>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2</a:t>
              </a:r>
              <a:endParaRPr lang="en-US" sz="1667" b="1" dirty="0">
                <a:solidFill>
                  <a:srgbClr val="FFFFFF"/>
                </a:solidFill>
                <a:latin typeface="SVN-Gilroy" panose="00000500000000000000" pitchFamily="50" charset="0"/>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330790" y="4542107"/>
            <a:ext cx="503015" cy="503015"/>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3</a:t>
              </a:r>
              <a:endParaRPr lang="en-US" sz="1667" b="1" dirty="0">
                <a:solidFill>
                  <a:srgbClr val="FFFFFF"/>
                </a:solidFill>
                <a:latin typeface="SVN-Gilroy" panose="00000500000000000000" pitchFamily="50" charset="0"/>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474576" y="2963936"/>
            <a:ext cx="4146974" cy="44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733" b="1" dirty="0">
                <a:latin typeface="SVN-Gilroy" panose="00000500000000000000" pitchFamily="50" charset="0"/>
              </a:rPr>
              <a:t>What does the woman want to change?</a:t>
            </a: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386519" y="5099399"/>
            <a:ext cx="4599517"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US" altLang="en-US" sz="1667" b="1" dirty="0">
                <a:solidFill>
                  <a:srgbClr val="000000"/>
                </a:solidFill>
                <a:latin typeface="SVN-Gilroy" panose="00000500000000000000" pitchFamily="50" charset="0"/>
              </a:rPr>
              <a:t>What will the man do next?</a:t>
            </a:r>
          </a:p>
        </p:txBody>
      </p:sp>
      <p:sp>
        <p:nvSpPr>
          <p:cNvPr id="23" name="Rounded Rectangle 22">
            <a:extLst>
              <a:ext uri="{FF2B5EF4-FFF2-40B4-BE49-F238E27FC236}">
                <a16:creationId xmlns:a16="http://schemas.microsoft.com/office/drawing/2014/main" id="{8F3E8F89-CB75-A795-0E09-DADDA49FF9DE}"/>
              </a:ext>
            </a:extLst>
          </p:cNvPr>
          <p:cNvSpPr/>
          <p:nvPr/>
        </p:nvSpPr>
        <p:spPr>
          <a:xfrm>
            <a:off x="253196" y="3792656"/>
            <a:ext cx="3568278" cy="34961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8" name="Rounded Rectangle 17">
            <a:extLst>
              <a:ext uri="{FF2B5EF4-FFF2-40B4-BE49-F238E27FC236}">
                <a16:creationId xmlns:a16="http://schemas.microsoft.com/office/drawing/2014/main" id="{87AA976E-65EE-A2E4-AE23-BBC9135AB63F}"/>
              </a:ext>
            </a:extLst>
          </p:cNvPr>
          <p:cNvSpPr/>
          <p:nvPr/>
        </p:nvSpPr>
        <p:spPr>
          <a:xfrm>
            <a:off x="253196" y="1335962"/>
            <a:ext cx="2200470" cy="349611"/>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329369" y="1044576"/>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15000"/>
              </a:lnSpc>
            </a:pPr>
            <a:r>
              <a:rPr lang="en-US" altLang="en-US" sz="1733" dirty="0">
                <a:solidFill>
                  <a:srgbClr val="000000"/>
                </a:solidFill>
                <a:latin typeface="SVN-Gilroy" panose="00000500000000000000" pitchFamily="50" charset="0"/>
              </a:rPr>
              <a:t>A.   Lab technician</a:t>
            </a:r>
          </a:p>
          <a:p>
            <a:pPr>
              <a:lnSpc>
                <a:spcPct val="115000"/>
              </a:lnSpc>
            </a:pPr>
            <a:r>
              <a:rPr lang="en-US" altLang="en-US" sz="1733" dirty="0">
                <a:solidFill>
                  <a:srgbClr val="000000"/>
                </a:solidFill>
                <a:latin typeface="SVN-Gilroy" panose="00000500000000000000" pitchFamily="50" charset="0"/>
              </a:rPr>
              <a:t>B.   Receptionist</a:t>
            </a:r>
          </a:p>
          <a:p>
            <a:pPr>
              <a:lnSpc>
                <a:spcPct val="115000"/>
              </a:lnSpc>
            </a:pPr>
            <a:r>
              <a:rPr lang="en-US" altLang="en-US" sz="1733" dirty="0">
                <a:solidFill>
                  <a:srgbClr val="000000"/>
                </a:solidFill>
                <a:latin typeface="SVN-Gilroy" panose="00000500000000000000" pitchFamily="50" charset="0"/>
              </a:rPr>
              <a:t>C.   Pharmacist</a:t>
            </a:r>
          </a:p>
          <a:p>
            <a:pPr>
              <a:lnSpc>
                <a:spcPct val="115000"/>
              </a:lnSpc>
            </a:pPr>
            <a:r>
              <a:rPr lang="en-US" altLang="en-US" sz="1733" dirty="0">
                <a:solidFill>
                  <a:srgbClr val="000000"/>
                </a:solidFill>
                <a:latin typeface="SVN-Gilroy" panose="00000500000000000000" pitchFamily="50" charset="0"/>
              </a:rPr>
              <a:t>D.  Doctor</a:t>
            </a:r>
          </a:p>
          <a:p>
            <a:pPr>
              <a:lnSpc>
                <a:spcPct val="115000"/>
              </a:lnSpc>
            </a:pPr>
            <a:endParaRPr lang="en-US" altLang="en-US" sz="1733" dirty="0">
              <a:solidFill>
                <a:srgbClr val="000000"/>
              </a:solidFill>
              <a:latin typeface="SVN-Gilroy" panose="00000500000000000000" pitchFamily="50" charset="0"/>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340685" y="3215519"/>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15000"/>
              </a:lnSpc>
            </a:pPr>
            <a:r>
              <a:rPr lang="en-US" altLang="en-US" sz="1733" dirty="0">
                <a:solidFill>
                  <a:srgbClr val="000000"/>
                </a:solidFill>
                <a:latin typeface="SVN-Gilroy" panose="00000500000000000000" pitchFamily="50" charset="0"/>
              </a:rPr>
              <a:t>A.   The quantity of items in an order</a:t>
            </a:r>
          </a:p>
          <a:p>
            <a:pPr>
              <a:lnSpc>
                <a:spcPct val="115000"/>
              </a:lnSpc>
            </a:pPr>
            <a:r>
              <a:rPr lang="en-US" altLang="en-US" sz="1733" dirty="0">
                <a:solidFill>
                  <a:srgbClr val="000000"/>
                </a:solidFill>
                <a:latin typeface="SVN-Gilroy" panose="00000500000000000000" pitchFamily="50" charset="0"/>
              </a:rPr>
              <a:t>B.   The location of a seminar</a:t>
            </a:r>
          </a:p>
          <a:p>
            <a:pPr>
              <a:lnSpc>
                <a:spcPct val="115000"/>
              </a:lnSpc>
            </a:pPr>
            <a:r>
              <a:rPr lang="en-US" altLang="en-US" sz="1733" dirty="0">
                <a:solidFill>
                  <a:srgbClr val="000000"/>
                </a:solidFill>
                <a:latin typeface="SVN-Gilroy" panose="00000500000000000000" pitchFamily="50" charset="0"/>
              </a:rPr>
              <a:t>C.   The time of an appointment</a:t>
            </a:r>
          </a:p>
          <a:p>
            <a:pPr>
              <a:lnSpc>
                <a:spcPct val="115000"/>
              </a:lnSpc>
            </a:pPr>
            <a:r>
              <a:rPr lang="en-US" altLang="en-US" sz="1733" dirty="0">
                <a:solidFill>
                  <a:srgbClr val="000000"/>
                </a:solidFill>
                <a:latin typeface="SVN-Gilroy" panose="00000500000000000000" pitchFamily="50" charset="0"/>
              </a:rPr>
              <a:t>D.   A payment schedule</a:t>
            </a:r>
          </a:p>
        </p:txBody>
      </p:sp>
      <p:sp>
        <p:nvSpPr>
          <p:cNvPr id="30" name="Rounded Rectangle 29">
            <a:extLst>
              <a:ext uri="{FF2B5EF4-FFF2-40B4-BE49-F238E27FC236}">
                <a16:creationId xmlns:a16="http://schemas.microsoft.com/office/drawing/2014/main" id="{852CC81C-BAB8-ACC0-A19F-8F9D36028464}"/>
              </a:ext>
            </a:extLst>
          </p:cNvPr>
          <p:cNvSpPr/>
          <p:nvPr/>
        </p:nvSpPr>
        <p:spPr>
          <a:xfrm>
            <a:off x="235702" y="5389463"/>
            <a:ext cx="2657771" cy="349610"/>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307990" y="5402782"/>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15000"/>
              </a:lnSpc>
            </a:pPr>
            <a:r>
              <a:rPr lang="en-US" altLang="en-US" sz="1733" dirty="0">
                <a:solidFill>
                  <a:srgbClr val="000000"/>
                </a:solidFill>
                <a:latin typeface="SVN-Gilroy" panose="00000500000000000000" pitchFamily="50" charset="0"/>
              </a:rPr>
              <a:t>A.   Update his calendar</a:t>
            </a:r>
          </a:p>
          <a:p>
            <a:pPr>
              <a:lnSpc>
                <a:spcPct val="115000"/>
              </a:lnSpc>
            </a:pPr>
            <a:r>
              <a:rPr lang="en-US" altLang="en-US" sz="1733" dirty="0">
                <a:solidFill>
                  <a:srgbClr val="000000"/>
                </a:solidFill>
                <a:latin typeface="SVN-Gilroy" panose="00000500000000000000" pitchFamily="50" charset="0"/>
              </a:rPr>
              <a:t>B.   Submit his medical records</a:t>
            </a:r>
          </a:p>
          <a:p>
            <a:pPr>
              <a:lnSpc>
                <a:spcPct val="115000"/>
              </a:lnSpc>
            </a:pPr>
            <a:r>
              <a:rPr lang="en-US" altLang="en-US" sz="1733" dirty="0">
                <a:solidFill>
                  <a:srgbClr val="000000"/>
                </a:solidFill>
                <a:latin typeface="SVN-Gilroy" panose="00000500000000000000" pitchFamily="50" charset="0"/>
              </a:rPr>
              <a:t>C.   Review an invoice</a:t>
            </a:r>
          </a:p>
          <a:p>
            <a:pPr>
              <a:lnSpc>
                <a:spcPct val="115000"/>
              </a:lnSpc>
            </a:pPr>
            <a:r>
              <a:rPr lang="en-US" altLang="en-US" sz="1733" dirty="0">
                <a:solidFill>
                  <a:srgbClr val="000000"/>
                </a:solidFill>
                <a:latin typeface="SVN-Gilroy" panose="00000500000000000000" pitchFamily="50" charset="0"/>
              </a:rPr>
              <a:t>D.  Prepare an agenda</a:t>
            </a:r>
          </a:p>
        </p:txBody>
      </p:sp>
      <p:sp>
        <p:nvSpPr>
          <p:cNvPr id="43" name="Rounded Rectangle 42">
            <a:extLst>
              <a:ext uri="{FF2B5EF4-FFF2-40B4-BE49-F238E27FC236}">
                <a16:creationId xmlns:a16="http://schemas.microsoft.com/office/drawing/2014/main" id="{46FD9AD7-BC7C-8371-3305-DE79FC979D95}"/>
              </a:ext>
            </a:extLst>
          </p:cNvPr>
          <p:cNvSpPr/>
          <p:nvPr/>
        </p:nvSpPr>
        <p:spPr>
          <a:xfrm>
            <a:off x="5226700" y="2302322"/>
            <a:ext cx="6068204" cy="33399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52" name="Text Box 51">
            <a:extLst>
              <a:ext uri="{FF2B5EF4-FFF2-40B4-BE49-F238E27FC236}">
                <a16:creationId xmlns:a16="http://schemas.microsoft.com/office/drawing/2014/main" id="{19D334D0-CFAA-3D40-B67C-08A37C4A807F}"/>
              </a:ext>
            </a:extLst>
          </p:cNvPr>
          <p:cNvSpPr txBox="1">
            <a:spLocks noChangeArrowheads="1"/>
          </p:cNvSpPr>
          <p:nvPr/>
        </p:nvSpPr>
        <p:spPr bwMode="auto">
          <a:xfrm>
            <a:off x="5895361" y="2266328"/>
            <a:ext cx="187748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move</a:t>
            </a:r>
          </a:p>
        </p:txBody>
      </p:sp>
      <p:sp>
        <p:nvSpPr>
          <p:cNvPr id="45" name="Rounded Rectangle 44">
            <a:extLst>
              <a:ext uri="{FF2B5EF4-FFF2-40B4-BE49-F238E27FC236}">
                <a16:creationId xmlns:a16="http://schemas.microsoft.com/office/drawing/2014/main" id="{E3918FAA-CFCE-ABCA-B54E-45C440774967}"/>
              </a:ext>
            </a:extLst>
          </p:cNvPr>
          <p:cNvSpPr/>
          <p:nvPr/>
        </p:nvSpPr>
        <p:spPr>
          <a:xfrm>
            <a:off x="8010956" y="5510246"/>
            <a:ext cx="3585761" cy="333993"/>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298429" y="1238028"/>
            <a:ext cx="6298288"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25000"/>
              </a:lnSpc>
            </a:pPr>
            <a:r>
              <a:rPr lang="en-US" altLang="en-US" sz="1867" b="1" dirty="0">
                <a:latin typeface="SVN-Gilroy" panose="00000500000000000000" pitchFamily="50" charset="0"/>
              </a:rPr>
              <a:t>W-Br: </a:t>
            </a:r>
            <a:r>
              <a:rPr lang="en-US" altLang="en-US" sz="1867" dirty="0">
                <a:latin typeface="SVN-Gilroy" panose="00000500000000000000" pitchFamily="50" charset="0"/>
              </a:rPr>
              <a:t>Hi, Mr. Lin, I'm (1</a:t>
            </a:r>
            <a:r>
              <a:rPr lang="en-US" altLang="en-US" sz="1867">
                <a:latin typeface="SVN-Gilroy" panose="00000500000000000000" pitchFamily="50" charset="0"/>
              </a:rPr>
              <a:t>) ................ ................. </a:t>
            </a:r>
            <a:r>
              <a:rPr lang="en-US" altLang="en-US" sz="1867" dirty="0">
                <a:latin typeface="SVN-Gilroy" panose="00000500000000000000" pitchFamily="50" charset="0"/>
              </a:rPr>
              <a:t>Central Dentistry. You have (2) ............. .................................... with Dr. Sumner on June eighth at two P.M. I was wondering if we'd be able to (3) ......................... your appointment (4) </a:t>
            </a:r>
            <a:r>
              <a:rPr lang="en-US" altLang="en-US" sz="1867">
                <a:latin typeface="SVN-Gilroy" panose="00000500000000000000" pitchFamily="50" charset="0"/>
              </a:rPr>
              <a:t>............. ............ .............</a:t>
            </a:r>
            <a:endParaRPr lang="en-US" altLang="en-US" sz="1867" dirty="0">
              <a:latin typeface="SVN-Gilroy" panose="00000500000000000000" pitchFamily="50" charset="0"/>
            </a:endParaRPr>
          </a:p>
          <a:p>
            <a:pPr>
              <a:lnSpc>
                <a:spcPct val="125000"/>
              </a:lnSpc>
            </a:pPr>
            <a:r>
              <a:rPr lang="en-US" altLang="en-US" sz="1867" dirty="0">
                <a:latin typeface="SVN-Gilroy" panose="00000500000000000000" pitchFamily="50" charset="0"/>
              </a:rPr>
              <a:t> </a:t>
            </a:r>
          </a:p>
          <a:p>
            <a:pPr>
              <a:lnSpc>
                <a:spcPct val="125000"/>
              </a:lnSpc>
            </a:pPr>
            <a:r>
              <a:rPr lang="en-US" altLang="en-US" sz="1867" b="1" dirty="0">
                <a:latin typeface="SVN-Gilroy" panose="00000500000000000000" pitchFamily="50" charset="0"/>
              </a:rPr>
              <a:t>M-Cn: </a:t>
            </a:r>
            <a:r>
              <a:rPr lang="en-US" altLang="en-US" sz="1867" dirty="0">
                <a:latin typeface="SVN-Gilroy" panose="00000500000000000000" pitchFamily="50" charset="0"/>
              </a:rPr>
              <a:t>Well, I have a sales call scheduled that morning, but I think three o'clock would be all right.</a:t>
            </a:r>
          </a:p>
          <a:p>
            <a:pPr>
              <a:lnSpc>
                <a:spcPct val="125000"/>
              </a:lnSpc>
            </a:pPr>
            <a:r>
              <a:rPr lang="en-US" altLang="en-US" sz="1867" dirty="0">
                <a:latin typeface="SVN-Gilroy" panose="00000500000000000000" pitchFamily="50" charset="0"/>
              </a:rPr>
              <a:t> </a:t>
            </a:r>
          </a:p>
          <a:p>
            <a:pPr>
              <a:lnSpc>
                <a:spcPct val="125000"/>
              </a:lnSpc>
            </a:pPr>
            <a:r>
              <a:rPr lang="en-US" altLang="en-US" sz="1867" b="1" dirty="0">
                <a:latin typeface="SVN-Gilroy" panose="00000500000000000000" pitchFamily="50" charset="0"/>
              </a:rPr>
              <a:t>W-Br: </a:t>
            </a:r>
            <a:r>
              <a:rPr lang="en-US" altLang="en-US" sz="1867" dirty="0">
                <a:latin typeface="SVN-Gilroy" panose="00000500000000000000" pitchFamily="50" charset="0"/>
              </a:rPr>
              <a:t>Wonderful, we really appreciate it. Most of our staff will be attending a dental workshop earlier in the day, and they are concerned about getting back in time.</a:t>
            </a:r>
          </a:p>
          <a:p>
            <a:pPr>
              <a:lnSpc>
                <a:spcPct val="125000"/>
              </a:lnSpc>
            </a:pPr>
            <a:r>
              <a:rPr lang="en-US" altLang="en-US" sz="1867" dirty="0">
                <a:latin typeface="SVN-Gilroy" panose="00000500000000000000" pitchFamily="50" charset="0"/>
              </a:rPr>
              <a:t> </a:t>
            </a:r>
          </a:p>
          <a:p>
            <a:pPr>
              <a:lnSpc>
                <a:spcPct val="125000"/>
              </a:lnSpc>
            </a:pPr>
            <a:r>
              <a:rPr lang="en-US" altLang="en-US" sz="1867" b="1" dirty="0">
                <a:latin typeface="SVN-Gilroy" panose="00000500000000000000" pitchFamily="50" charset="0"/>
              </a:rPr>
              <a:t>M-Cn: </a:t>
            </a:r>
            <a:r>
              <a:rPr lang="en-US" altLang="en-US" sz="1867" dirty="0">
                <a:latin typeface="SVN-Gilroy" panose="00000500000000000000" pitchFamily="50" charset="0"/>
              </a:rPr>
              <a:t>No problem at all. I’ll mark down that change in (5) ......................... ......................... right now.</a:t>
            </a: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6968428" y="1544555"/>
            <a:ext cx="2893906" cy="45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an appointment </a:t>
            </a: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7842982" y="1190836"/>
            <a:ext cx="1583267" cy="3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calling from </a:t>
            </a: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9302292" y="2264117"/>
            <a:ext cx="2126504"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vi-VN"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to </a:t>
            </a:r>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three o'clock</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5537409" y="5814527"/>
            <a:ext cx="2657416" cy="2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my calendar </a:t>
            </a:r>
          </a:p>
        </p:txBody>
      </p:sp>
      <p:pic>
        <p:nvPicPr>
          <p:cNvPr id="8" name="Picture 7" descr="A blue and orange text on a black background&#10;&#10;Description automatically generated">
            <a:extLst>
              <a:ext uri="{FF2B5EF4-FFF2-40B4-BE49-F238E27FC236}">
                <a16:creationId xmlns:a16="http://schemas.microsoft.com/office/drawing/2014/main" id="{4A6E7CDF-B572-6333-68CC-EE04E6686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941" y="-361614"/>
            <a:ext cx="1775686" cy="1249853"/>
          </a:xfrm>
          <a:prstGeom prst="rect">
            <a:avLst/>
          </a:prstGeom>
        </p:spPr>
      </p:pic>
      <p:pic>
        <p:nvPicPr>
          <p:cNvPr id="14" name="310C417B">
            <a:hlinkClick r:id="" action="ppaction://media"/>
            <a:extLst>
              <a:ext uri="{FF2B5EF4-FFF2-40B4-BE49-F238E27FC236}">
                <a16:creationId xmlns:a16="http://schemas.microsoft.com/office/drawing/2014/main" id="{CD9B46F3-2AFF-E524-3D9D-B814DF00A1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02698" y="43903"/>
            <a:ext cx="487363" cy="487363"/>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9F6E4652-F65F-5AC5-84F8-D990BEB6CD33}"/>
                  </a:ext>
                </a:extLst>
              </p14:cNvPr>
              <p14:cNvContentPartPr/>
              <p14:nvPr/>
            </p14:nvContentPartPr>
            <p14:xfrm>
              <a:off x="133200" y="1015920"/>
              <a:ext cx="4394880" cy="5512320"/>
            </p14:xfrm>
          </p:contentPart>
        </mc:Choice>
        <mc:Fallback>
          <p:pic>
            <p:nvPicPr>
              <p:cNvPr id="3" name="Ink 2">
                <a:extLst>
                  <a:ext uri="{FF2B5EF4-FFF2-40B4-BE49-F238E27FC236}">
                    <a16:creationId xmlns:a16="http://schemas.microsoft.com/office/drawing/2014/main" id="{9F6E4652-F65F-5AC5-84F8-D990BEB6CD33}"/>
                  </a:ext>
                </a:extLst>
              </p:cNvPr>
              <p:cNvPicPr/>
              <p:nvPr/>
            </p:nvPicPr>
            <p:blipFill>
              <a:blip r:embed="rId8"/>
              <a:stretch>
                <a:fillRect/>
              </a:stretch>
            </p:blipFill>
            <p:spPr>
              <a:xfrm>
                <a:off x="123840" y="1006560"/>
                <a:ext cx="4413600" cy="5531040"/>
              </a:xfrm>
              <a:prstGeom prst="rect">
                <a:avLst/>
              </a:prstGeom>
            </p:spPr>
          </p:pic>
        </mc:Fallback>
      </mc:AlternateContent>
    </p:spTree>
    <p:extLst>
      <p:ext uri="{BB962C8B-B14F-4D97-AF65-F5344CB8AC3E}">
        <p14:creationId xmlns:p14="http://schemas.microsoft.com/office/powerpoint/2010/main" val="4117788576"/>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nodeType="afterGroup">
                            <p:stCondLst>
                              <p:cond delay="1000"/>
                            </p:stCondLst>
                            <p:childTnLst>
                              <p:par>
                                <p:cTn id="9" presetID="7" presetClass="entr" presetSubtype="4" fill="hold" nodeType="afterEffect">
                                  <p:stCondLst>
                                    <p:cond delay="0"/>
                                  </p:stCondLst>
                                  <p:childTnLst>
                                    <p:set>
                                      <p:cBhvr>
                                        <p:cTn id="10" dur="750"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ppt_x"/>
                                          </p:val>
                                        </p:tav>
                                        <p:tav tm="100000">
                                          <p:val>
                                            <p:strVal val="#ppt_x"/>
                                          </p:val>
                                        </p:tav>
                                      </p:tavLst>
                                    </p:anim>
                                    <p:anim calcmode="lin" valueType="num">
                                      <p:cBhvr additive="base">
                                        <p:cTn id="28" dur="750" fill="hold"/>
                                        <p:tgtEl>
                                          <p:spTgt spid="2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ppt_x"/>
                                          </p:val>
                                        </p:tav>
                                        <p:tav tm="100000">
                                          <p:val>
                                            <p:strVal val="#ppt_x"/>
                                          </p:val>
                                        </p:tav>
                                      </p:tavLst>
                                    </p:anim>
                                    <p:anim calcmode="lin" valueType="num">
                                      <p:cBhvr additive="base">
                                        <p:cTn id="32" dur="750" fill="hold"/>
                                        <p:tgtEl>
                                          <p:spTgt spid="24"/>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1"/>
                                        </p:tgtEl>
                                        <p:attrNameLst>
                                          <p:attrName>style.visibility</p:attrName>
                                        </p:attrNameLst>
                                      </p:cBhvr>
                                      <p:to>
                                        <p:strVal val="visible"/>
                                      </p:to>
                                    </p:set>
                                    <p:anim calcmode="lin" valueType="num">
                                      <p:cBhvr additive="base">
                                        <p:cTn id="43" dur="750" fill="hold"/>
                                        <p:tgtEl>
                                          <p:spTgt spid="31"/>
                                        </p:tgtEl>
                                        <p:attrNameLst>
                                          <p:attrName>ppt_x</p:attrName>
                                        </p:attrNameLst>
                                      </p:cBhvr>
                                      <p:tavLst>
                                        <p:tav tm="0">
                                          <p:val>
                                            <p:strVal val="#ppt_x"/>
                                          </p:val>
                                        </p:tav>
                                        <p:tav tm="100000">
                                          <p:val>
                                            <p:strVal val="#ppt_x"/>
                                          </p:val>
                                        </p:tav>
                                      </p:tavLst>
                                    </p:anim>
                                    <p:anim calcmode="lin" valueType="num">
                                      <p:cBhvr additive="base">
                                        <p:cTn id="44" dur="750" fill="hold"/>
                                        <p:tgtEl>
                                          <p:spTgt spid="3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750"/>
                            </p:stCondLst>
                            <p:childTnLst>
                              <p:par>
                                <p:cTn id="46" presetID="7" presetClass="entr" presetSubtype="4" fill="hold" nodeType="afterEffect">
                                  <p:stCondLst>
                                    <p:cond delay="0"/>
                                  </p:stCondLst>
                                  <p:childTnLst>
                                    <p:set>
                                      <p:cBhvr>
                                        <p:cTn id="47" dur="750" fill="hold">
                                          <p:stCondLst>
                                            <p:cond delay="0"/>
                                          </p:stCondLst>
                                        </p:cTn>
                                        <p:tgtEl>
                                          <p:spTgt spid="47"/>
                                        </p:tgtEl>
                                        <p:attrNameLst>
                                          <p:attrName>style.visibility</p:attrName>
                                        </p:attrNameLst>
                                      </p:cBhvr>
                                      <p:to>
                                        <p:strVal val="visible"/>
                                      </p:to>
                                    </p:set>
                                    <p:anim calcmode="lin" valueType="num">
                                      <p:cBhvr additive="base">
                                        <p:cTn id="48" dur="750" fill="hold"/>
                                        <p:tgtEl>
                                          <p:spTgt spid="47"/>
                                        </p:tgtEl>
                                        <p:attrNameLst>
                                          <p:attrName>ppt_x</p:attrName>
                                        </p:attrNameLst>
                                      </p:cBhvr>
                                      <p:tavLst>
                                        <p:tav tm="0">
                                          <p:val>
                                            <p:strVal val="#ppt_x"/>
                                          </p:val>
                                        </p:tav>
                                        <p:tav tm="100000">
                                          <p:val>
                                            <p:strVal val="#ppt_x"/>
                                          </p:val>
                                        </p:tav>
                                      </p:tavLst>
                                    </p:anim>
                                    <p:anim calcmode="lin" valueType="num">
                                      <p:cBhvr additive="base">
                                        <p:cTn id="49"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ppt_x"/>
                                          </p:val>
                                        </p:tav>
                                        <p:tav tm="100000">
                                          <p:val>
                                            <p:strVal val="#ppt_x"/>
                                          </p:val>
                                        </p:tav>
                                      </p:tavLst>
                                    </p:anim>
                                    <p:anim calcmode="lin" valueType="num">
                                      <p:cBhvr additive="base">
                                        <p:cTn id="5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0"/>
                                        </p:tgtEl>
                                        <p:attrNameLst>
                                          <p:attrName>style.visibility</p:attrName>
                                        </p:attrNameLst>
                                      </p:cBhvr>
                                      <p:to>
                                        <p:strVal val="visible"/>
                                      </p:to>
                                    </p:set>
                                    <p:anim calcmode="lin" valueType="num">
                                      <p:cBhvr additive="base">
                                        <p:cTn id="60" dur="500" fill="hold"/>
                                        <p:tgtEl>
                                          <p:spTgt spid="50"/>
                                        </p:tgtEl>
                                        <p:attrNameLst>
                                          <p:attrName>ppt_x</p:attrName>
                                        </p:attrNameLst>
                                      </p:cBhvr>
                                      <p:tavLst>
                                        <p:tav tm="0">
                                          <p:val>
                                            <p:strVal val="#ppt_x"/>
                                          </p:val>
                                        </p:tav>
                                        <p:tav tm="100000">
                                          <p:val>
                                            <p:strVal val="#ppt_x"/>
                                          </p:val>
                                        </p:tav>
                                      </p:tavLst>
                                    </p:anim>
                                    <p:anim calcmode="lin" valueType="num">
                                      <p:cBhvr additive="base">
                                        <p:cTn id="6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750" fill="hold">
                                          <p:stCondLst>
                                            <p:cond delay="0"/>
                                          </p:stCondLst>
                                        </p:cTn>
                                        <p:tgtEl>
                                          <p:spTgt spid="18"/>
                                        </p:tgtEl>
                                        <p:attrNameLst>
                                          <p:attrName>style.visibility</p:attrName>
                                        </p:attrNameLst>
                                      </p:cBhvr>
                                      <p:to>
                                        <p:strVal val="visible"/>
                                      </p:to>
                                    </p:set>
                                    <p:animEffect transition="in" filter="circle(in)">
                                      <p:cBhvr>
                                        <p:cTn id="66" dur="75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750" fill="hold">
                                          <p:stCondLst>
                                            <p:cond delay="0"/>
                                          </p:stCondLst>
                                        </p:cTn>
                                        <p:tgtEl>
                                          <p:spTgt spid="25"/>
                                        </p:tgtEl>
                                        <p:attrNameLst>
                                          <p:attrName>style.visibility</p:attrName>
                                        </p:attrNameLst>
                                      </p:cBhvr>
                                      <p:to>
                                        <p:strVal val="visible"/>
                                      </p:to>
                                    </p:set>
                                    <p:animEffect transition="in" filter="circle(in)">
                                      <p:cBhvr>
                                        <p:cTn id="71" dur="75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ppt_x"/>
                                          </p:val>
                                        </p:tav>
                                        <p:tav tm="100000">
                                          <p:val>
                                            <p:strVal val="#ppt_x"/>
                                          </p:val>
                                        </p:tav>
                                      </p:tavLst>
                                    </p:anim>
                                    <p:anim calcmode="lin" valueType="num">
                                      <p:cBhvr additive="base">
                                        <p:cTn id="7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750" fill="hold">
                                          <p:stCondLst>
                                            <p:cond delay="0"/>
                                          </p:stCondLst>
                                        </p:cTn>
                                        <p:tgtEl>
                                          <p:spTgt spid="23"/>
                                        </p:tgtEl>
                                        <p:attrNameLst>
                                          <p:attrName>style.visibility</p:attrName>
                                        </p:attrNameLst>
                                      </p:cBhvr>
                                      <p:to>
                                        <p:strVal val="visible"/>
                                      </p:to>
                                    </p:set>
                                    <p:animEffect transition="in" filter="circle(in)">
                                      <p:cBhvr>
                                        <p:cTn id="88" dur="75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750" fill="hold">
                                          <p:stCondLst>
                                            <p:cond delay="0"/>
                                          </p:stCondLst>
                                        </p:cTn>
                                        <p:tgtEl>
                                          <p:spTgt spid="43"/>
                                        </p:tgtEl>
                                        <p:attrNameLst>
                                          <p:attrName>style.visibility</p:attrName>
                                        </p:attrNameLst>
                                      </p:cBhvr>
                                      <p:to>
                                        <p:strVal val="visible"/>
                                      </p:to>
                                    </p:set>
                                    <p:animEffect transition="in" filter="circle(in)">
                                      <p:cBhvr>
                                        <p:cTn id="93" dur="750"/>
                                        <p:tgtEl>
                                          <p:spTgt spid="43"/>
                                        </p:tgtEl>
                                      </p:cBhvr>
                                    </p:animEffect>
                                  </p:childTnLst>
                                </p:cTn>
                              </p:par>
                              <p:par>
                                <p:cTn id="94" presetID="6" presetClass="entr" presetSubtype="16" fill="hold" nodeType="withEffect">
                                  <p:stCondLst>
                                    <p:cond delay="0"/>
                                  </p:stCondLst>
                                  <p:childTnLst>
                                    <p:set>
                                      <p:cBhvr>
                                        <p:cTn id="95" dur="750" fill="hold">
                                          <p:stCondLst>
                                            <p:cond delay="0"/>
                                          </p:stCondLst>
                                        </p:cTn>
                                        <p:tgtEl>
                                          <p:spTgt spid="9"/>
                                        </p:tgtEl>
                                        <p:attrNameLst>
                                          <p:attrName>style.visibility</p:attrName>
                                        </p:attrNameLst>
                                      </p:cBhvr>
                                      <p:to>
                                        <p:strVal val="visible"/>
                                      </p:to>
                                    </p:set>
                                    <p:animEffect transition="in" filter="circle(in)">
                                      <p:cBhvr>
                                        <p:cTn id="96" dur="750"/>
                                        <p:tgtEl>
                                          <p:spTgt spid="9"/>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fill="hold"/>
                                        <p:tgtEl>
                                          <p:spTgt spid="55"/>
                                        </p:tgtEl>
                                        <p:attrNameLst>
                                          <p:attrName>ppt_x</p:attrName>
                                        </p:attrNameLst>
                                      </p:cBhvr>
                                      <p:tavLst>
                                        <p:tav tm="0">
                                          <p:val>
                                            <p:strVal val="#ppt_x"/>
                                          </p:val>
                                        </p:tav>
                                        <p:tav tm="100000">
                                          <p:val>
                                            <p:strVal val="#ppt_x"/>
                                          </p:val>
                                        </p:tav>
                                      </p:tavLst>
                                    </p:anim>
                                    <p:anim calcmode="lin" valueType="num">
                                      <p:cBhvr additive="base">
                                        <p:cTn id="10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6" presetClass="entr" presetSubtype="16" fill="hold" nodeType="clickEffect">
                                  <p:stCondLst>
                                    <p:cond delay="0"/>
                                  </p:stCondLst>
                                  <p:childTnLst>
                                    <p:set>
                                      <p:cBhvr>
                                        <p:cTn id="106" dur="750" fill="hold">
                                          <p:stCondLst>
                                            <p:cond delay="0"/>
                                          </p:stCondLst>
                                        </p:cTn>
                                        <p:tgtEl>
                                          <p:spTgt spid="30"/>
                                        </p:tgtEl>
                                        <p:attrNameLst>
                                          <p:attrName>style.visibility</p:attrName>
                                        </p:attrNameLst>
                                      </p:cBhvr>
                                      <p:to>
                                        <p:strVal val="visible"/>
                                      </p:to>
                                    </p:set>
                                    <p:animEffect transition="in" filter="circle(in)">
                                      <p:cBhvr>
                                        <p:cTn id="107" dur="750"/>
                                        <p:tgtEl>
                                          <p:spTgt spid="3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6" presetClass="entr" presetSubtype="16" fill="hold" nodeType="clickEffect">
                                  <p:stCondLst>
                                    <p:cond delay="0"/>
                                  </p:stCondLst>
                                  <p:childTnLst>
                                    <p:set>
                                      <p:cBhvr>
                                        <p:cTn id="111" dur="750" fill="hold">
                                          <p:stCondLst>
                                            <p:cond delay="0"/>
                                          </p:stCondLst>
                                        </p:cTn>
                                        <p:tgtEl>
                                          <p:spTgt spid="45"/>
                                        </p:tgtEl>
                                        <p:attrNameLst>
                                          <p:attrName>style.visibility</p:attrName>
                                        </p:attrNameLst>
                                      </p:cBhvr>
                                      <p:to>
                                        <p:strVal val="visible"/>
                                      </p:to>
                                    </p:set>
                                    <p:animEffect transition="in" filter="circle(in)">
                                      <p:cBhvr>
                                        <p:cTn id="112" dur="750"/>
                                        <p:tgtEl>
                                          <p:spTgt spid="45"/>
                                        </p:tgtEl>
                                      </p:cBhvr>
                                    </p:animEffect>
                                  </p:childTnLst>
                                </p:cTn>
                              </p:par>
                              <p:par>
                                <p:cTn id="113" presetID="6" presetClass="entr" presetSubtype="16" fill="hold" nodeType="withEffect">
                                  <p:stCondLst>
                                    <p:cond delay="0"/>
                                  </p:stCondLst>
                                  <p:childTnLst>
                                    <p:set>
                                      <p:cBhvr>
                                        <p:cTn id="114" dur="750" fill="hold">
                                          <p:stCondLst>
                                            <p:cond delay="0"/>
                                          </p:stCondLst>
                                        </p:cTn>
                                        <p:tgtEl>
                                          <p:spTgt spid="2"/>
                                        </p:tgtEl>
                                        <p:attrNameLst>
                                          <p:attrName>style.visibility</p:attrName>
                                        </p:attrNameLst>
                                      </p:cBhvr>
                                      <p:to>
                                        <p:strVal val="visible"/>
                                      </p:to>
                                    </p:set>
                                    <p:animEffect transition="in" filter="circle(in)">
                                      <p:cBhvr>
                                        <p:cTn id="115" dur="750"/>
                                        <p:tgtEl>
                                          <p:spTgt spid="2"/>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mediacall" presetSubtype="0" fill="hold" nodeType="clickEffect">
                                  <p:stCondLst>
                                    <p:cond delay="0"/>
                                  </p:stCondLst>
                                  <p:childTnLst>
                                    <p:cmd type="call" cmd="playFrom(0.0)">
                                      <p:cBhvr>
                                        <p:cTn id="119" dur="381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0" fill="hold" display="0">
                  <p:stCondLst>
                    <p:cond delay="indefinite"/>
                  </p:stCondLst>
                  <p:endCondLst>
                    <p:cond evt="onStopAudio" delay="0">
                      <p:tgtEl>
                        <p:sldTgt/>
                      </p:tgtEl>
                    </p:cond>
                  </p:endCondLst>
                </p:cTn>
                <p:tgtEl>
                  <p:spTgt spid="14"/>
                </p:tgtEl>
              </p:cMediaNode>
            </p:audio>
          </p:childTnLst>
        </p:cTn>
      </p:par>
    </p:tnLst>
    <p:bldLst>
      <p:bldP spid="25" grpId="0" bldLvl="0" animBg="1"/>
      <p:bldP spid="25" grpId="1" animBg="1"/>
      <p:bldP spid="9" grpId="0" bldLvl="0" animBg="1"/>
      <p:bldP spid="9" grpId="1" animBg="1"/>
      <p:bldP spid="2" grpId="0" bldLvl="0" animBg="1"/>
      <p:bldP spid="2" grpId="1" animBg="1"/>
      <p:bldP spid="13" grpId="0"/>
      <p:bldP spid="13" grpId="1"/>
      <p:bldP spid="27" grpId="0"/>
      <p:bldP spid="27" grpId="1"/>
      <p:bldP spid="28" grpId="0"/>
      <p:bldP spid="28" grpId="1"/>
      <p:bldP spid="23" grpId="0" bldLvl="0" animBg="1"/>
      <p:bldP spid="23" grpId="1" animBg="1"/>
      <p:bldP spid="18" grpId="0" bldLvl="0" animBg="1"/>
      <p:bldP spid="18" grpId="1" animBg="1"/>
      <p:bldP spid="19" grpId="0"/>
      <p:bldP spid="19" grpId="1"/>
      <p:bldP spid="24" grpId="0"/>
      <p:bldP spid="24" grpId="1"/>
      <p:bldP spid="30" grpId="0" bldLvl="0" animBg="1"/>
      <p:bldP spid="30" grpId="1" animBg="1"/>
      <p:bldP spid="31" grpId="0"/>
      <p:bldP spid="31" grpId="1"/>
      <p:bldP spid="43" grpId="0" bldLvl="0" animBg="1"/>
      <p:bldP spid="43" grpId="1" animBg="1"/>
      <p:bldP spid="52" grpId="0"/>
      <p:bldP spid="52" grpId="1"/>
      <p:bldP spid="45" grpId="0" bldLvl="0" animBg="1"/>
      <p:bldP spid="45" grpId="1" animBg="1"/>
      <p:bldP spid="47" grpId="0"/>
      <p:bldP spid="47" grpId="1"/>
      <p:bldP spid="50" grpId="0"/>
      <p:bldP spid="50" grpId="1"/>
      <p:bldP spid="51" grpId="0"/>
      <p:bldP spid="51" grpId="1"/>
      <p:bldP spid="53" grpId="0"/>
      <p:bldP spid="53" grpId="1"/>
      <p:bldP spid="55" grpId="0"/>
      <p:bldP spid="5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2">
            <a:extLst>
              <a:ext uri="{FF2B5EF4-FFF2-40B4-BE49-F238E27FC236}">
                <a16:creationId xmlns:a16="http://schemas.microsoft.com/office/drawing/2014/main" id="{9A185E56-0D5B-BB1F-D6EE-3CB29C8CD285}"/>
              </a:ext>
            </a:extLst>
          </p:cNvPr>
          <p:cNvSpPr>
            <a:spLocks/>
          </p:cNvSpPr>
          <p:nvPr/>
        </p:nvSpPr>
        <p:spPr bwMode="auto">
          <a:xfrm>
            <a:off x="0" y="1"/>
            <a:ext cx="12192000" cy="6906683"/>
          </a:xfrm>
          <a:custGeom>
            <a:avLst/>
            <a:gdLst>
              <a:gd name="T0" fmla="*/ 0 w 18288000"/>
              <a:gd name="T1" fmla="*/ 0 h 10359794"/>
              <a:gd name="T2" fmla="*/ 18288000 w 18288000"/>
              <a:gd name="T3" fmla="*/ 0 h 10359794"/>
              <a:gd name="T4" fmla="*/ 18288000 w 18288000"/>
              <a:gd name="T5" fmla="*/ 10359794 h 10359794"/>
              <a:gd name="T6" fmla="*/ 0 w 18288000"/>
              <a:gd name="T7" fmla="*/ 10359794 h 10359794"/>
              <a:gd name="T8" fmla="*/ 0 w 18288000"/>
              <a:gd name="T9" fmla="*/ 0 h 10359794"/>
            </a:gdLst>
            <a:ahLst/>
            <a:cxnLst>
              <a:cxn ang="0">
                <a:pos x="T0" y="T1"/>
              </a:cxn>
              <a:cxn ang="0">
                <a:pos x="T2" y="T3"/>
              </a:cxn>
              <a:cxn ang="0">
                <a:pos x="T4" y="T5"/>
              </a:cxn>
              <a:cxn ang="0">
                <a:pos x="T6" y="T7"/>
              </a:cxn>
              <a:cxn ang="0">
                <a:pos x="T8" y="T9"/>
              </a:cxn>
            </a:cxnLst>
            <a:rect l="0" t="0" r="r" b="b"/>
            <a:pathLst>
              <a:path w="18288000" h="10359794">
                <a:moveTo>
                  <a:pt x="0" y="0"/>
                </a:moveTo>
                <a:lnTo>
                  <a:pt x="18288000" y="0"/>
                </a:lnTo>
                <a:lnTo>
                  <a:pt x="18288000" y="10359794"/>
                </a:lnTo>
                <a:lnTo>
                  <a:pt x="0" y="10359794"/>
                </a:lnTo>
                <a:lnTo>
                  <a:pt x="0" y="0"/>
                </a:lnTo>
                <a:close/>
              </a:path>
            </a:pathLst>
          </a:cu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630" eaLnBrk="0" fontAlgn="base" hangingPunct="0">
              <a:spcBef>
                <a:spcPct val="0"/>
              </a:spcBef>
              <a:spcAft>
                <a:spcPct val="0"/>
              </a:spcAft>
            </a:pPr>
            <a:endParaRPr lang="en-US" sz="1200">
              <a:solidFill>
                <a:prstClr val="black"/>
              </a:solidFill>
              <a:latin typeface="Calibri" panose="020F0502020204030204" pitchFamily="34" charset="0"/>
            </a:endParaRPr>
          </a:p>
        </p:txBody>
      </p:sp>
      <p:sp>
        <p:nvSpPr>
          <p:cNvPr id="3" name="TextBox 3">
            <a:extLst>
              <a:ext uri="{FF2B5EF4-FFF2-40B4-BE49-F238E27FC236}">
                <a16:creationId xmlns:a16="http://schemas.microsoft.com/office/drawing/2014/main" id="{B841F55A-0925-3513-9875-9DDCAB8C8875}"/>
              </a:ext>
            </a:extLst>
          </p:cNvPr>
          <p:cNvSpPr txBox="1"/>
          <p:nvPr/>
        </p:nvSpPr>
        <p:spPr>
          <a:xfrm>
            <a:off x="4064000" y="330200"/>
            <a:ext cx="4022725" cy="723147"/>
          </a:xfrm>
          <a:prstGeom prst="rect">
            <a:avLst/>
          </a:prstGeom>
        </p:spPr>
        <p:txBody>
          <a:bodyPr lIns="0" tIns="0" rIns="0" bIns="0">
            <a:spAutoFit/>
          </a:bodyPr>
          <a:lstStyle/>
          <a:p>
            <a:pPr algn="ctr" defTabSz="609630">
              <a:lnSpc>
                <a:spcPts val="6037"/>
              </a:lnSpc>
              <a:defRPr/>
            </a:pPr>
            <a:r>
              <a:rPr lang="en-US" sz="4314" b="1">
                <a:solidFill>
                  <a:srgbClr val="0037F4"/>
                </a:solidFill>
                <a:latin typeface="SVN-Gilroy Bold" panose="00000800000000000000"/>
              </a:rPr>
              <a:t>VOCABULARY</a:t>
            </a:r>
          </a:p>
        </p:txBody>
      </p:sp>
      <p:sp>
        <p:nvSpPr>
          <p:cNvPr id="7" name="Rounded Rectangle 6">
            <a:extLst>
              <a:ext uri="{FF2B5EF4-FFF2-40B4-BE49-F238E27FC236}">
                <a16:creationId xmlns:a16="http://schemas.microsoft.com/office/drawing/2014/main" id="{2881AC15-3782-165A-6DEE-F7602C0FC345}"/>
              </a:ext>
            </a:extLst>
          </p:cNvPr>
          <p:cNvSpPr/>
          <p:nvPr/>
        </p:nvSpPr>
        <p:spPr>
          <a:xfrm>
            <a:off x="1350434" y="1397000"/>
            <a:ext cx="9491133" cy="4411133"/>
          </a:xfrm>
          <a:prstGeom prst="roundRect">
            <a:avLst/>
          </a:prstGeom>
          <a:ln w="12700">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anchor="ctr"/>
          <a:lstStyle/>
          <a:p>
            <a:pPr algn="ctr" defTabSz="609630">
              <a:defRPr/>
            </a:pPr>
            <a:endParaRPr lang="en-US" sz="1200">
              <a:solidFill>
                <a:prstClr val="black"/>
              </a:solidFill>
              <a:latin typeface="Calibri"/>
            </a:endParaRPr>
          </a:p>
        </p:txBody>
      </p:sp>
      <p:sp>
        <p:nvSpPr>
          <p:cNvPr id="8197" name="Text Box 8">
            <a:extLst>
              <a:ext uri="{FF2B5EF4-FFF2-40B4-BE49-F238E27FC236}">
                <a16:creationId xmlns:a16="http://schemas.microsoft.com/office/drawing/2014/main" id="{ED69317A-3046-D56C-FE9A-5EA61E3AC51E}"/>
              </a:ext>
            </a:extLst>
          </p:cNvPr>
          <p:cNvSpPr txBox="1">
            <a:spLocks noChangeArrowheads="1"/>
          </p:cNvSpPr>
          <p:nvPr/>
        </p:nvSpPr>
        <p:spPr bwMode="auto">
          <a:xfrm>
            <a:off x="1950508" y="1629304"/>
            <a:ext cx="8249708" cy="359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04815" indent="-304815" defTabSz="609630" fontAlgn="base">
              <a:lnSpc>
                <a:spcPct val="150000"/>
              </a:lnSpc>
              <a:spcBef>
                <a:spcPct val="0"/>
              </a:spcBef>
              <a:spcAft>
                <a:spcPct val="0"/>
              </a:spcAft>
              <a:buFontTx/>
              <a:buChar char="-"/>
            </a:pPr>
            <a:r>
              <a:rPr lang="en-US" altLang="en-US" sz="2000" dirty="0">
                <a:solidFill>
                  <a:srgbClr val="000000"/>
                </a:solidFill>
                <a:latin typeface="SVN-Gilroy" panose="00000500000000000000" pitchFamily="50" charset="0"/>
              </a:rPr>
              <a:t>Lab </a:t>
            </a:r>
            <a:r>
              <a:rPr lang="vi-VN" altLang="en-US" sz="2000" dirty="0">
                <a:solidFill>
                  <a:srgbClr val="000000"/>
                </a:solidFill>
                <a:latin typeface="SVN-Gilroy" panose="00000500000000000000" pitchFamily="50" charset="0"/>
              </a:rPr>
              <a:t>technician: kĩ thuật viên phòng máy</a:t>
            </a:r>
            <a:endParaRPr lang="en-US" altLang="en-US" sz="2000" dirty="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en-US" altLang="en-US" sz="2000" dirty="0">
                <a:solidFill>
                  <a:srgbClr val="000000"/>
                </a:solidFill>
                <a:latin typeface="SVN-Gilroy" panose="00000500000000000000" pitchFamily="50" charset="0"/>
              </a:rPr>
              <a:t>Re</a:t>
            </a:r>
            <a:r>
              <a:rPr lang="vi-VN" altLang="en-US" sz="2000" dirty="0">
                <a:solidFill>
                  <a:srgbClr val="000000"/>
                </a:solidFill>
                <a:latin typeface="SVN-Gilroy" panose="00000500000000000000" pitchFamily="50" charset="0"/>
              </a:rPr>
              <a:t>ceptionist /rɪˈsep.ʃən.ɪst/ (n): lễ tân</a:t>
            </a:r>
            <a:endParaRPr lang="en-US" altLang="en-US" sz="2000" dirty="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Pharmacist /ˈfɑː.mə.sɪst/ (n): dược sỹ</a:t>
            </a:r>
            <a:endParaRPr lang="en-US" altLang="en-US" sz="2000" dirty="0">
              <a:solidFill>
                <a:srgbClr val="000000"/>
              </a:solidFill>
              <a:latin typeface="SVN-Gilroy" panose="00000500000000000000" pitchFamily="50" charset="0"/>
            </a:endParaRP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Quantity /ˈkwɒn.tə.ti/ (n): số lượng</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Agenda /əˈdʒen.də/ (n): chương trình cuộc họp</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Medical record: hồ sơ bệnh án</a:t>
            </a:r>
          </a:p>
          <a:p>
            <a:pPr marL="304815" indent="-304815" defTabSz="609630" fontAlgn="base">
              <a:lnSpc>
                <a:spcPct val="150000"/>
              </a:lnSpc>
              <a:spcBef>
                <a:spcPct val="0"/>
              </a:spcBef>
              <a:spcAft>
                <a:spcPct val="0"/>
              </a:spcAft>
              <a:buFontTx/>
              <a:buChar char="-"/>
            </a:pPr>
            <a:r>
              <a:rPr lang="vi-VN" altLang="en-US" sz="2000" dirty="0">
                <a:solidFill>
                  <a:srgbClr val="000000"/>
                </a:solidFill>
                <a:latin typeface="SVN-Gilroy" panose="00000500000000000000" pitchFamily="50" charset="0"/>
              </a:rPr>
              <a:t>Appreciate /əˈpriː.ʃi.eɪt/ (v): cảm kích, đánh giá cao</a:t>
            </a:r>
          </a:p>
          <a:p>
            <a:pPr marL="304815" indent="-304815" defTabSz="609630" fontAlgn="base">
              <a:lnSpc>
                <a:spcPct val="150000"/>
              </a:lnSpc>
              <a:spcBef>
                <a:spcPct val="0"/>
              </a:spcBef>
              <a:spcAft>
                <a:spcPct val="0"/>
              </a:spcAft>
              <a:buFontTx/>
              <a:buChar char="-"/>
            </a:pPr>
            <a:endParaRPr lang="en-US" altLang="en-US" sz="2000" dirty="0">
              <a:solidFill>
                <a:srgbClr val="000000"/>
              </a:solidFill>
              <a:latin typeface="SVN-Gilroy" panose="00000500000000000000" pitchFamily="50" charset="0"/>
            </a:endParaRPr>
          </a:p>
          <a:p>
            <a:pPr defTabSz="609630" fontAlgn="base">
              <a:lnSpc>
                <a:spcPct val="150000"/>
              </a:lnSpc>
              <a:spcBef>
                <a:spcPct val="0"/>
              </a:spcBef>
              <a:spcAft>
                <a:spcPct val="0"/>
              </a:spcAft>
            </a:pPr>
            <a:endParaRPr lang="en-US" altLang="en-US" sz="2000" dirty="0">
              <a:solidFill>
                <a:srgbClr val="000000"/>
              </a:solidFill>
              <a:latin typeface="SVN-Gilroy" panose="00000500000000000000" pitchFamily="50" charset="0"/>
            </a:endParaRPr>
          </a:p>
        </p:txBody>
      </p:sp>
      <p:pic>
        <p:nvPicPr>
          <p:cNvPr id="4" name="Picture 3" descr="A blue and orange text on a black background&#10;&#10;Description automatically generated">
            <a:extLst>
              <a:ext uri="{FF2B5EF4-FFF2-40B4-BE49-F238E27FC236}">
                <a16:creationId xmlns:a16="http://schemas.microsoft.com/office/drawing/2014/main" id="{5CDD1A93-8A5C-2CBB-4906-70A285E2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325318"/>
            <a:ext cx="1953747" cy="1375185"/>
          </a:xfrm>
          <a:prstGeom prst="rect">
            <a:avLst/>
          </a:prstGeom>
        </p:spPr>
      </p:pic>
    </p:spTree>
    <p:extLst>
      <p:ext uri="{BB962C8B-B14F-4D97-AF65-F5344CB8AC3E}">
        <p14:creationId xmlns:p14="http://schemas.microsoft.com/office/powerpoint/2010/main" val="3761209696"/>
      </p:ext>
    </p:extLst>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5857E1B4-4CDE-9DD3-F455-9C7E204D5281}"/>
              </a:ext>
            </a:extLst>
          </p:cNvPr>
          <p:cNvSpPr txBox="1"/>
          <p:nvPr/>
        </p:nvSpPr>
        <p:spPr>
          <a:xfrm>
            <a:off x="4903173" y="663526"/>
            <a:ext cx="7132616" cy="5931161"/>
          </a:xfrm>
          <a:prstGeom prst="rect">
            <a:avLst/>
          </a:prstGeom>
          <a:noFill/>
          <a:ln>
            <a:solidFill>
              <a:srgbClr val="0037F4"/>
            </a:solidFill>
          </a:ln>
        </p:spPr>
        <p:txBody>
          <a:bodyPr lIns="33867" tIns="33867" rIns="33867" bIns="33867" anchor="ctr"/>
          <a:lstStyle/>
          <a:p>
            <a:pPr algn="ctr">
              <a:lnSpc>
                <a:spcPts val="1737"/>
              </a:lnSpc>
              <a:defRPr/>
            </a:pPr>
            <a:endParaRPr sz="1200">
              <a:latin typeface="SVN-Gilroy" panose="00000500000000000000" pitchFamily="50" charset="0"/>
            </a:endParaRPr>
          </a:p>
        </p:txBody>
      </p:sp>
      <p:sp>
        <p:nvSpPr>
          <p:cNvPr id="26" name="Rounded Rectangle 42">
            <a:extLst>
              <a:ext uri="{FF2B5EF4-FFF2-40B4-BE49-F238E27FC236}">
                <a16:creationId xmlns:a16="http://schemas.microsoft.com/office/drawing/2014/main" id="{7599D594-B605-8A37-A035-B584A8613515}"/>
              </a:ext>
            </a:extLst>
          </p:cNvPr>
          <p:cNvSpPr/>
          <p:nvPr/>
        </p:nvSpPr>
        <p:spPr>
          <a:xfrm>
            <a:off x="5115538" y="1840241"/>
            <a:ext cx="5045604" cy="352966"/>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grpSp>
        <p:nvGrpSpPr>
          <p:cNvPr id="10" name="Group 10">
            <a:extLst>
              <a:ext uri="{FF2B5EF4-FFF2-40B4-BE49-F238E27FC236}">
                <a16:creationId xmlns:a16="http://schemas.microsoft.com/office/drawing/2014/main" id="{463597CB-B8F8-8940-48B5-10DCBF38BEA1}"/>
              </a:ext>
            </a:extLst>
          </p:cNvPr>
          <p:cNvGrpSpPr/>
          <p:nvPr/>
        </p:nvGrpSpPr>
        <p:grpSpPr>
          <a:xfrm>
            <a:off x="156211" y="2084043"/>
            <a:ext cx="458373" cy="440987"/>
            <a:chOff x="0" y="0"/>
            <a:chExt cx="812800" cy="812800"/>
          </a:xfrm>
          <a:solidFill>
            <a:srgbClr val="0037F4"/>
          </a:solidFill>
        </p:grpSpPr>
        <p:sp>
          <p:nvSpPr>
            <p:cNvPr id="11" name="Freeform 11">
              <a:extLst>
                <a:ext uri="{FF2B5EF4-FFF2-40B4-BE49-F238E27FC236}">
                  <a16:creationId xmlns:a16="http://schemas.microsoft.com/office/drawing/2014/main" id="{9D36AEE2-E83E-23C7-3D5D-C01A73B0F1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2" name="TextBox 12">
              <a:extLst>
                <a:ext uri="{FF2B5EF4-FFF2-40B4-BE49-F238E27FC236}">
                  <a16:creationId xmlns:a16="http://schemas.microsoft.com/office/drawing/2014/main" id="{2CEC2B3E-E2A0-0653-488F-89595216548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1</a:t>
              </a:r>
              <a:endParaRPr lang="en-US" sz="1667" b="1" dirty="0">
                <a:solidFill>
                  <a:srgbClr val="FFFFFF"/>
                </a:solidFill>
                <a:latin typeface="SVN-Gilroy" panose="00000500000000000000" pitchFamily="50" charset="0"/>
              </a:endParaRPr>
            </a:p>
          </p:txBody>
        </p:sp>
      </p:grpSp>
      <p:sp>
        <p:nvSpPr>
          <p:cNvPr id="13" name="TextBox 13">
            <a:extLst>
              <a:ext uri="{FF2B5EF4-FFF2-40B4-BE49-F238E27FC236}">
                <a16:creationId xmlns:a16="http://schemas.microsoft.com/office/drawing/2014/main" id="{9463C678-2F97-AAF3-3C59-9C0268ACEC36}"/>
              </a:ext>
            </a:extLst>
          </p:cNvPr>
          <p:cNvSpPr txBox="1">
            <a:spLocks noChangeArrowheads="1"/>
          </p:cNvSpPr>
          <p:nvPr/>
        </p:nvSpPr>
        <p:spPr bwMode="auto">
          <a:xfrm>
            <a:off x="708005" y="2209203"/>
            <a:ext cx="4687359" cy="21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solidFill>
                  <a:srgbClr val="000000"/>
                </a:solidFill>
                <a:latin typeface="SVN-Gilroy" panose="00000500000000000000" pitchFamily="50" charset="0"/>
              </a:rPr>
              <a:t>What is the occasion for the special sale?</a:t>
            </a:r>
            <a:endParaRPr lang="en-US" altLang="en-US" sz="1600" b="1" dirty="0">
              <a:solidFill>
                <a:srgbClr val="000000"/>
              </a:solidFill>
              <a:latin typeface="SVN-Gilroy" panose="00000500000000000000" pitchFamily="50" charset="0"/>
            </a:endParaRPr>
          </a:p>
        </p:txBody>
      </p:sp>
      <p:grpSp>
        <p:nvGrpSpPr>
          <p:cNvPr id="15" name="Group 15">
            <a:extLst>
              <a:ext uri="{FF2B5EF4-FFF2-40B4-BE49-F238E27FC236}">
                <a16:creationId xmlns:a16="http://schemas.microsoft.com/office/drawing/2014/main" id="{580D25E2-C360-119B-EA77-45E4EF8CACD9}"/>
              </a:ext>
            </a:extLst>
          </p:cNvPr>
          <p:cNvGrpSpPr/>
          <p:nvPr/>
        </p:nvGrpSpPr>
        <p:grpSpPr>
          <a:xfrm>
            <a:off x="149656" y="3571162"/>
            <a:ext cx="458286" cy="443873"/>
            <a:chOff x="0" y="0"/>
            <a:chExt cx="812800" cy="812800"/>
          </a:xfrm>
          <a:solidFill>
            <a:srgbClr val="0037F4"/>
          </a:solidFill>
        </p:grpSpPr>
        <p:sp>
          <p:nvSpPr>
            <p:cNvPr id="16" name="Freeform 16">
              <a:extLst>
                <a:ext uri="{FF2B5EF4-FFF2-40B4-BE49-F238E27FC236}">
                  <a16:creationId xmlns:a16="http://schemas.microsoft.com/office/drawing/2014/main" id="{1890061A-111C-B97F-3EF0-77669245C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17" name="TextBox 17">
              <a:extLst>
                <a:ext uri="{FF2B5EF4-FFF2-40B4-BE49-F238E27FC236}">
                  <a16:creationId xmlns:a16="http://schemas.microsoft.com/office/drawing/2014/main" id="{A651A6CD-E293-5CC7-229E-A6BC8A482C53}"/>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2</a:t>
              </a:r>
              <a:endParaRPr lang="en-US" sz="1667" b="1" dirty="0">
                <a:solidFill>
                  <a:srgbClr val="FFFFFF"/>
                </a:solidFill>
                <a:latin typeface="SVN-Gilroy" panose="00000500000000000000" pitchFamily="50" charset="0"/>
              </a:endParaRPr>
            </a:p>
          </p:txBody>
        </p:sp>
      </p:grpSp>
      <p:grpSp>
        <p:nvGrpSpPr>
          <p:cNvPr id="20" name="Group 15">
            <a:extLst>
              <a:ext uri="{FF2B5EF4-FFF2-40B4-BE49-F238E27FC236}">
                <a16:creationId xmlns:a16="http://schemas.microsoft.com/office/drawing/2014/main" id="{2134144A-6102-1756-EE33-B68603E28490}"/>
              </a:ext>
            </a:extLst>
          </p:cNvPr>
          <p:cNvGrpSpPr/>
          <p:nvPr/>
        </p:nvGrpSpPr>
        <p:grpSpPr>
          <a:xfrm>
            <a:off x="156211" y="5208210"/>
            <a:ext cx="458373" cy="440987"/>
            <a:chOff x="0" y="0"/>
            <a:chExt cx="812800" cy="812800"/>
          </a:xfrm>
          <a:solidFill>
            <a:srgbClr val="0037F4"/>
          </a:solidFill>
        </p:grpSpPr>
        <p:sp>
          <p:nvSpPr>
            <p:cNvPr id="21" name="Freeform 16">
              <a:extLst>
                <a:ext uri="{FF2B5EF4-FFF2-40B4-BE49-F238E27FC236}">
                  <a16:creationId xmlns:a16="http://schemas.microsoft.com/office/drawing/2014/main" id="{95DAD918-A646-695C-91EF-32587139BB5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sz="1200">
                <a:latin typeface="SVN-Gilroy" panose="00000500000000000000" pitchFamily="50" charset="0"/>
              </a:endParaRPr>
            </a:p>
          </p:txBody>
        </p:sp>
        <p:sp>
          <p:nvSpPr>
            <p:cNvPr id="22" name="TextBox 17">
              <a:extLst>
                <a:ext uri="{FF2B5EF4-FFF2-40B4-BE49-F238E27FC236}">
                  <a16:creationId xmlns:a16="http://schemas.microsoft.com/office/drawing/2014/main" id="{F178CE5A-05D2-9251-007D-CD44513F2847}"/>
                </a:ext>
              </a:extLst>
            </p:cNvPr>
            <p:cNvSpPr txBox="1"/>
            <p:nvPr/>
          </p:nvSpPr>
          <p:spPr>
            <a:xfrm>
              <a:off x="76200" y="19050"/>
              <a:ext cx="660400" cy="717550"/>
            </a:xfrm>
            <a:prstGeom prst="rect">
              <a:avLst/>
            </a:prstGeom>
            <a:noFill/>
            <a:extLst>
              <a:ext uri="{909E8E84-426E-40DD-AFC4-6F175D3DCCD1}">
                <a14:hiddenFill xmlns:a14="http://schemas.microsoft.com/office/drawing/2010/main">
                  <a:grpFill/>
                </a14:hiddenFill>
              </a:ext>
            </a:extLst>
          </p:spPr>
          <p:txBody>
            <a:bodyPr lIns="33867" tIns="33867" rIns="33867" bIns="33867" anchor="ctr"/>
            <a:lstStyle/>
            <a:p>
              <a:pPr algn="ctr">
                <a:lnSpc>
                  <a:spcPts val="2300"/>
                </a:lnSpc>
                <a:defRPr/>
              </a:pPr>
              <a:r>
                <a:rPr lang="vi-VN" sz="1667" b="1" dirty="0">
                  <a:solidFill>
                    <a:srgbClr val="FFFFFF"/>
                  </a:solidFill>
                  <a:latin typeface="SVN-Gilroy" panose="00000500000000000000" pitchFamily="50" charset="0"/>
                </a:rPr>
                <a:t>3</a:t>
              </a:r>
              <a:endParaRPr lang="en-US" sz="1667" b="1" dirty="0">
                <a:solidFill>
                  <a:srgbClr val="FFFFFF"/>
                </a:solidFill>
                <a:latin typeface="SVN-Gilroy" panose="00000500000000000000" pitchFamily="50" charset="0"/>
              </a:endParaRPr>
            </a:p>
          </p:txBody>
        </p:sp>
      </p:grpSp>
      <p:sp>
        <p:nvSpPr>
          <p:cNvPr id="27" name="TextBox 13">
            <a:extLst>
              <a:ext uri="{FF2B5EF4-FFF2-40B4-BE49-F238E27FC236}">
                <a16:creationId xmlns:a16="http://schemas.microsoft.com/office/drawing/2014/main" id="{066DBE74-53B6-6125-6A5A-DE1F8DFC4524}"/>
              </a:ext>
            </a:extLst>
          </p:cNvPr>
          <p:cNvSpPr txBox="1">
            <a:spLocks noChangeArrowheads="1"/>
          </p:cNvSpPr>
          <p:nvPr/>
        </p:nvSpPr>
        <p:spPr bwMode="auto">
          <a:xfrm>
            <a:off x="732065" y="3592493"/>
            <a:ext cx="4033040" cy="50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latin typeface="SVN-Gilroy" panose="00000500000000000000" pitchFamily="50" charset="0"/>
              </a:rPr>
              <a:t>Look at the graphic. Which discount will be changed?</a:t>
            </a:r>
            <a:endParaRPr lang="en-US" altLang="en-US" sz="1600" b="1" dirty="0">
              <a:latin typeface="SVN-Gilroy" panose="00000500000000000000" pitchFamily="50" charset="0"/>
            </a:endParaRPr>
          </a:p>
        </p:txBody>
      </p:sp>
      <p:sp>
        <p:nvSpPr>
          <p:cNvPr id="28" name="TextBox 13">
            <a:extLst>
              <a:ext uri="{FF2B5EF4-FFF2-40B4-BE49-F238E27FC236}">
                <a16:creationId xmlns:a16="http://schemas.microsoft.com/office/drawing/2014/main" id="{DFB2607B-4F57-2891-39F0-8AA4089B08B6}"/>
              </a:ext>
            </a:extLst>
          </p:cNvPr>
          <p:cNvSpPr txBox="1">
            <a:spLocks noChangeArrowheads="1"/>
          </p:cNvSpPr>
          <p:nvPr/>
        </p:nvSpPr>
        <p:spPr bwMode="auto">
          <a:xfrm>
            <a:off x="704504" y="5258600"/>
            <a:ext cx="4361953"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1683"/>
              </a:lnSpc>
            </a:pPr>
            <a:r>
              <a:rPr lang="en-GB" altLang="en-US" sz="1600" b="1">
                <a:solidFill>
                  <a:srgbClr val="000000"/>
                </a:solidFill>
                <a:latin typeface="SVN-Gilroy" panose="00000500000000000000" pitchFamily="50" charset="0"/>
              </a:rPr>
              <a:t>What does the woman say she will do tomorrow?</a:t>
            </a:r>
            <a:endParaRPr lang="en-US" altLang="en-US" sz="1600" b="1" dirty="0">
              <a:solidFill>
                <a:srgbClr val="000000"/>
              </a:solidFill>
              <a:latin typeface="SVN-Gilroy" panose="00000500000000000000" pitchFamily="50" charset="0"/>
            </a:endParaRPr>
          </a:p>
        </p:txBody>
      </p:sp>
      <p:sp>
        <p:nvSpPr>
          <p:cNvPr id="18" name="Rounded Rectangle 17">
            <a:extLst>
              <a:ext uri="{FF2B5EF4-FFF2-40B4-BE49-F238E27FC236}">
                <a16:creationId xmlns:a16="http://schemas.microsoft.com/office/drawing/2014/main" id="{87AA976E-65EE-A2E4-AE23-BBC9135AB63F}"/>
              </a:ext>
            </a:extLst>
          </p:cNvPr>
          <p:cNvSpPr/>
          <p:nvPr/>
        </p:nvSpPr>
        <p:spPr>
          <a:xfrm>
            <a:off x="651787" y="2968053"/>
            <a:ext cx="2091413" cy="2621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19" name="TextBox 14">
            <a:extLst>
              <a:ext uri="{FF2B5EF4-FFF2-40B4-BE49-F238E27FC236}">
                <a16:creationId xmlns:a16="http://schemas.microsoft.com/office/drawing/2014/main" id="{48736D50-F03F-460E-3972-FF9A7C6E2958}"/>
              </a:ext>
            </a:extLst>
          </p:cNvPr>
          <p:cNvSpPr txBox="1">
            <a:spLocks noChangeArrowheads="1"/>
          </p:cNvSpPr>
          <p:nvPr/>
        </p:nvSpPr>
        <p:spPr bwMode="auto">
          <a:xfrm>
            <a:off x="732064" y="2471543"/>
            <a:ext cx="3399846" cy="105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r>
              <a:rPr lang="en-GB" altLang="en-US" sz="1600">
                <a:solidFill>
                  <a:srgbClr val="000000"/>
                </a:solidFill>
                <a:latin typeface="SVN-Gilroy" panose="00000500000000000000" pitchFamily="50" charset="0"/>
              </a:rPr>
              <a:t>(A) A store anniversary</a:t>
            </a:r>
          </a:p>
          <a:p>
            <a:pPr algn="just"/>
            <a:r>
              <a:rPr lang="en-GB" altLang="en-US" sz="1600">
                <a:solidFill>
                  <a:srgbClr val="000000"/>
                </a:solidFill>
                <a:latin typeface="SVN-Gilroy" panose="00000500000000000000" pitchFamily="50" charset="0"/>
              </a:rPr>
              <a:t>(B) A public holiday</a:t>
            </a:r>
          </a:p>
          <a:p>
            <a:pPr algn="just"/>
            <a:r>
              <a:rPr lang="en-GB" altLang="en-US" sz="1600">
                <a:solidFill>
                  <a:srgbClr val="000000"/>
                </a:solidFill>
                <a:latin typeface="SVN-Gilroy" panose="00000500000000000000" pitchFamily="50" charset="0"/>
              </a:rPr>
              <a:t>(C) A grand opening</a:t>
            </a:r>
          </a:p>
          <a:p>
            <a:pPr algn="just"/>
            <a:r>
              <a:rPr lang="en-GB" altLang="en-US" sz="1600">
                <a:solidFill>
                  <a:srgbClr val="000000"/>
                </a:solidFill>
                <a:latin typeface="SVN-Gilroy" panose="00000500000000000000" pitchFamily="50" charset="0"/>
              </a:rPr>
              <a:t>(D) A customer contest</a:t>
            </a:r>
            <a:endParaRPr lang="en-GB" altLang="en-US" sz="1600" dirty="0">
              <a:solidFill>
                <a:srgbClr val="000000"/>
              </a:solidFill>
              <a:latin typeface="SVN-Gilroy" panose="00000500000000000000" pitchFamily="50" charset="0"/>
            </a:endParaRPr>
          </a:p>
        </p:txBody>
      </p:sp>
      <p:sp>
        <p:nvSpPr>
          <p:cNvPr id="23" name="Rounded Rectangle 22">
            <a:extLst>
              <a:ext uri="{FF2B5EF4-FFF2-40B4-BE49-F238E27FC236}">
                <a16:creationId xmlns:a16="http://schemas.microsoft.com/office/drawing/2014/main" id="{8F3E8F89-CB75-A795-0E09-DADDA49FF9DE}"/>
              </a:ext>
            </a:extLst>
          </p:cNvPr>
          <p:cNvSpPr/>
          <p:nvPr/>
        </p:nvSpPr>
        <p:spPr>
          <a:xfrm>
            <a:off x="651787" y="4799101"/>
            <a:ext cx="909885" cy="2621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24" name="TextBox 14">
            <a:extLst>
              <a:ext uri="{FF2B5EF4-FFF2-40B4-BE49-F238E27FC236}">
                <a16:creationId xmlns:a16="http://schemas.microsoft.com/office/drawing/2014/main" id="{B99637CD-3556-5D00-EBD4-DCAEB9F86A9A}"/>
              </a:ext>
            </a:extLst>
          </p:cNvPr>
          <p:cNvSpPr txBox="1">
            <a:spLocks noChangeArrowheads="1"/>
          </p:cNvSpPr>
          <p:nvPr/>
        </p:nvSpPr>
        <p:spPr bwMode="auto">
          <a:xfrm>
            <a:off x="728583" y="4064117"/>
            <a:ext cx="4146974" cy="113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pt-BR" altLang="en-US" sz="1600">
                <a:solidFill>
                  <a:srgbClr val="000000"/>
                </a:solidFill>
                <a:latin typeface="SVN-Gilroy" panose="00000500000000000000" pitchFamily="50" charset="0"/>
              </a:rPr>
              <a:t>(A) 10%</a:t>
            </a:r>
          </a:p>
          <a:p>
            <a:r>
              <a:rPr lang="pt-BR" altLang="en-US" sz="1600">
                <a:solidFill>
                  <a:srgbClr val="000000"/>
                </a:solidFill>
                <a:latin typeface="SVN-Gilroy" panose="00000500000000000000" pitchFamily="50" charset="0"/>
              </a:rPr>
              <a:t>(B) 15%</a:t>
            </a:r>
          </a:p>
          <a:p>
            <a:r>
              <a:rPr lang="pt-BR" altLang="en-US" sz="1600">
                <a:solidFill>
                  <a:srgbClr val="000000"/>
                </a:solidFill>
                <a:latin typeface="SVN-Gilroy" panose="00000500000000000000" pitchFamily="50" charset="0"/>
              </a:rPr>
              <a:t>(C) 25%</a:t>
            </a:r>
          </a:p>
          <a:p>
            <a:r>
              <a:rPr lang="pt-BR" altLang="en-US" sz="1600">
                <a:solidFill>
                  <a:srgbClr val="000000"/>
                </a:solidFill>
                <a:latin typeface="SVN-Gilroy" panose="00000500000000000000" pitchFamily="50" charset="0"/>
              </a:rPr>
              <a:t>(D) 40%</a:t>
            </a:r>
            <a:endParaRPr lang="pt-BR" altLang="en-US" sz="1600" dirty="0">
              <a:solidFill>
                <a:srgbClr val="000000"/>
              </a:solidFill>
              <a:latin typeface="SVN-Gilroy" panose="00000500000000000000" pitchFamily="50" charset="0"/>
            </a:endParaRPr>
          </a:p>
        </p:txBody>
      </p:sp>
      <p:sp>
        <p:nvSpPr>
          <p:cNvPr id="30" name="Rounded Rectangle 29">
            <a:extLst>
              <a:ext uri="{FF2B5EF4-FFF2-40B4-BE49-F238E27FC236}">
                <a16:creationId xmlns:a16="http://schemas.microsoft.com/office/drawing/2014/main" id="{852CC81C-BAB8-ACC0-A19F-8F9D36028464}"/>
              </a:ext>
            </a:extLst>
          </p:cNvPr>
          <p:cNvSpPr/>
          <p:nvPr/>
        </p:nvSpPr>
        <p:spPr>
          <a:xfrm>
            <a:off x="650441" y="6233690"/>
            <a:ext cx="2195501" cy="262142"/>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31" name="TextBox 14">
            <a:extLst>
              <a:ext uri="{FF2B5EF4-FFF2-40B4-BE49-F238E27FC236}">
                <a16:creationId xmlns:a16="http://schemas.microsoft.com/office/drawing/2014/main" id="{4347DBC3-4DE4-E85B-82CD-06B4868A2540}"/>
              </a:ext>
            </a:extLst>
          </p:cNvPr>
          <p:cNvSpPr txBox="1">
            <a:spLocks noChangeArrowheads="1"/>
          </p:cNvSpPr>
          <p:nvPr/>
        </p:nvSpPr>
        <p:spPr bwMode="auto">
          <a:xfrm>
            <a:off x="728583" y="5740072"/>
            <a:ext cx="3985182" cy="13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1600">
                <a:solidFill>
                  <a:srgbClr val="000000"/>
                </a:solidFill>
                <a:latin typeface="SVN-Gilroy" panose="00000500000000000000" pitchFamily="50" charset="0"/>
              </a:rPr>
              <a:t>(A) Receive a shipment</a:t>
            </a:r>
          </a:p>
          <a:p>
            <a:r>
              <a:rPr lang="en-GB" altLang="en-US" sz="1600">
                <a:solidFill>
                  <a:srgbClr val="000000"/>
                </a:solidFill>
                <a:latin typeface="SVN-Gilroy" panose="00000500000000000000" pitchFamily="50" charset="0"/>
              </a:rPr>
              <a:t>(B) Contact a caterer</a:t>
            </a:r>
          </a:p>
          <a:p>
            <a:r>
              <a:rPr lang="en-GB" altLang="en-US" sz="1600">
                <a:solidFill>
                  <a:srgbClr val="000000"/>
                </a:solidFill>
                <a:latin typeface="SVN-Gilroy" panose="00000500000000000000" pitchFamily="50" charset="0"/>
              </a:rPr>
              <a:t>(C) Go to a print shop</a:t>
            </a:r>
          </a:p>
          <a:p>
            <a:r>
              <a:rPr lang="en-GB" altLang="en-US" sz="1600">
                <a:solidFill>
                  <a:srgbClr val="000000"/>
                </a:solidFill>
                <a:latin typeface="SVN-Gilroy" panose="00000500000000000000" pitchFamily="50" charset="0"/>
              </a:rPr>
              <a:t>(D) Organize a display</a:t>
            </a:r>
            <a:endParaRPr lang="en-GB" altLang="en-US" sz="1600" dirty="0">
              <a:solidFill>
                <a:srgbClr val="000000"/>
              </a:solidFill>
              <a:latin typeface="SVN-Gilroy" panose="00000500000000000000" pitchFamily="50" charset="0"/>
            </a:endParaRPr>
          </a:p>
        </p:txBody>
      </p:sp>
      <p:sp>
        <p:nvSpPr>
          <p:cNvPr id="43" name="Rounded Rectangle 42">
            <a:extLst>
              <a:ext uri="{FF2B5EF4-FFF2-40B4-BE49-F238E27FC236}">
                <a16:creationId xmlns:a16="http://schemas.microsoft.com/office/drawing/2014/main" id="{46FD9AD7-BC7C-8371-3305-DE79FC979D95}"/>
              </a:ext>
            </a:extLst>
          </p:cNvPr>
          <p:cNvSpPr/>
          <p:nvPr/>
        </p:nvSpPr>
        <p:spPr>
          <a:xfrm>
            <a:off x="9789689" y="1463179"/>
            <a:ext cx="2028419" cy="356898"/>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4" name="Rounded Rectangle 43">
            <a:extLst>
              <a:ext uri="{FF2B5EF4-FFF2-40B4-BE49-F238E27FC236}">
                <a16:creationId xmlns:a16="http://schemas.microsoft.com/office/drawing/2014/main" id="{4C991506-0885-3E12-212F-C8DC68F08557}"/>
              </a:ext>
            </a:extLst>
          </p:cNvPr>
          <p:cNvSpPr/>
          <p:nvPr/>
        </p:nvSpPr>
        <p:spPr>
          <a:xfrm>
            <a:off x="7387119" y="3748955"/>
            <a:ext cx="4507054" cy="352965"/>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5" name="Rounded Rectangle 44">
            <a:extLst>
              <a:ext uri="{FF2B5EF4-FFF2-40B4-BE49-F238E27FC236}">
                <a16:creationId xmlns:a16="http://schemas.microsoft.com/office/drawing/2014/main" id="{E3918FAA-CFCE-ABCA-B54E-45C440774967}"/>
              </a:ext>
            </a:extLst>
          </p:cNvPr>
          <p:cNvSpPr/>
          <p:nvPr/>
        </p:nvSpPr>
        <p:spPr>
          <a:xfrm>
            <a:off x="6823868" y="5649197"/>
            <a:ext cx="3655772" cy="341974"/>
          </a:xfrm>
          <a:prstGeom prst="round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anchor="ctr"/>
          <a:lstStyle/>
          <a:p>
            <a:pPr algn="ctr">
              <a:defRPr/>
            </a:pPr>
            <a:endParaRPr lang="en-US" sz="1200">
              <a:latin typeface="SVN-Gilroy" panose="00000500000000000000" pitchFamily="50" charset="0"/>
            </a:endParaRPr>
          </a:p>
        </p:txBody>
      </p:sp>
      <p:sp>
        <p:nvSpPr>
          <p:cNvPr id="47" name="TextBox 9">
            <a:extLst>
              <a:ext uri="{FF2B5EF4-FFF2-40B4-BE49-F238E27FC236}">
                <a16:creationId xmlns:a16="http://schemas.microsoft.com/office/drawing/2014/main" id="{196FE247-E121-074F-B16F-5B5475AC2BEB}"/>
              </a:ext>
            </a:extLst>
          </p:cNvPr>
          <p:cNvSpPr txBox="1">
            <a:spLocks noChangeArrowheads="1"/>
          </p:cNvSpPr>
          <p:nvPr/>
        </p:nvSpPr>
        <p:spPr bwMode="auto">
          <a:xfrm>
            <a:off x="5066457" y="1076832"/>
            <a:ext cx="6855333"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0">
              <a:lnSpc>
                <a:spcPct val="125000"/>
              </a:lnSpc>
            </a:pPr>
            <a:r>
              <a:rPr lang="en-GB" altLang="en-US" sz="2000" b="1">
                <a:solidFill>
                  <a:prstClr val="black"/>
                </a:solidFill>
                <a:latin typeface="SVN-Gilroy" panose="00000500000000000000" pitchFamily="50" charset="0"/>
              </a:rPr>
              <a:t>W: </a:t>
            </a:r>
            <a:r>
              <a:rPr lang="en-GB" altLang="en-US" sz="2000">
                <a:solidFill>
                  <a:prstClr val="black"/>
                </a:solidFill>
                <a:latin typeface="SVN-Gilroy" panose="00000500000000000000" pitchFamily="50" charset="0"/>
              </a:rPr>
              <a:t>Hi, George. We’re all set to ......................... ......................... goods store next week. As we discussed, we’ll be offering ...................... ...................... on our opening day.</a:t>
            </a:r>
          </a:p>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Here, I put together a flyer of coupons that we can give away at the store entrance.</a:t>
            </a:r>
          </a:p>
          <a:p>
            <a:pPr lvl="0">
              <a:lnSpc>
                <a:spcPct val="125000"/>
              </a:lnSpc>
            </a:pPr>
            <a:r>
              <a:rPr lang="en-GB" altLang="en-US" sz="2000" b="1">
                <a:solidFill>
                  <a:prstClr val="black"/>
                </a:solidFill>
                <a:latin typeface="SVN-Gilroy" panose="00000500000000000000" pitchFamily="50" charset="0"/>
              </a:rPr>
              <a:t>W: </a:t>
            </a:r>
            <a:r>
              <a:rPr lang="en-GB" altLang="en-US" sz="2000">
                <a:solidFill>
                  <a:prstClr val="black"/>
                </a:solidFill>
                <a:latin typeface="SVN-Gilroy" panose="00000500000000000000" pitchFamily="50" charset="0"/>
              </a:rPr>
              <a:t>Nice. I think the savings on running shoes will get customers into the store, but I’ve been thinking... I’m .................. .................... the discount on ….................. …………………... We probably won’t make money on those sales.</a:t>
            </a:r>
          </a:p>
          <a:p>
            <a:pPr lvl="0">
              <a:lnSpc>
                <a:spcPct val="125000"/>
              </a:lnSpc>
            </a:pPr>
            <a:r>
              <a:rPr lang="en-GB" altLang="en-US" sz="2000" b="1">
                <a:solidFill>
                  <a:prstClr val="black"/>
                </a:solidFill>
                <a:latin typeface="SVN-Gilroy" panose="00000500000000000000" pitchFamily="50" charset="0"/>
              </a:rPr>
              <a:t>M: </a:t>
            </a:r>
            <a:r>
              <a:rPr lang="en-GB" altLang="en-US" sz="2000">
                <a:solidFill>
                  <a:prstClr val="black"/>
                </a:solidFill>
                <a:latin typeface="SVN-Gilroy" panose="00000500000000000000" pitchFamily="50" charset="0"/>
              </a:rPr>
              <a:t>I agree. We ..................... ................. the discount by ...................... amount. I can make the change and print out a copy.</a:t>
            </a:r>
          </a:p>
          <a:p>
            <a:pPr lvl="0">
              <a:lnSpc>
                <a:spcPct val="125000"/>
              </a:lnSpc>
            </a:pPr>
            <a:r>
              <a:rPr lang="en-GB" altLang="en-US" sz="2000" b="1">
                <a:solidFill>
                  <a:prstClr val="black"/>
                </a:solidFill>
                <a:latin typeface="SVN-Gilroy" panose="00000500000000000000" pitchFamily="50" charset="0"/>
              </a:rPr>
              <a:t>W: </a:t>
            </a:r>
            <a:r>
              <a:rPr lang="en-GB" altLang="en-US" sz="2000">
                <a:solidFill>
                  <a:prstClr val="black"/>
                </a:solidFill>
                <a:latin typeface="SVN-Gilroy" panose="00000500000000000000" pitchFamily="50" charset="0"/>
              </a:rPr>
              <a:t>Good. Then I’ll drop it off at .................... .................. first thing ......................... .</a:t>
            </a:r>
            <a:endParaRPr lang="en-GB" altLang="en-US" sz="2000" dirty="0">
              <a:solidFill>
                <a:prstClr val="black"/>
              </a:solidFill>
              <a:latin typeface="SVN-Gilroy" panose="00000500000000000000" pitchFamily="50" charset="0"/>
            </a:endParaRPr>
          </a:p>
        </p:txBody>
      </p:sp>
      <p:sp>
        <p:nvSpPr>
          <p:cNvPr id="50" name="Text Box 49">
            <a:extLst>
              <a:ext uri="{FF2B5EF4-FFF2-40B4-BE49-F238E27FC236}">
                <a16:creationId xmlns:a16="http://schemas.microsoft.com/office/drawing/2014/main" id="{606D2AAE-E2B9-DBDA-C4CD-52F931FEC671}"/>
              </a:ext>
            </a:extLst>
          </p:cNvPr>
          <p:cNvSpPr txBox="1">
            <a:spLocks noChangeArrowheads="1"/>
          </p:cNvSpPr>
          <p:nvPr/>
        </p:nvSpPr>
        <p:spPr bwMode="auto">
          <a:xfrm>
            <a:off x="8812814" y="1045823"/>
            <a:ext cx="2893906" cy="45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open our sporting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1" name="Text Box 50">
            <a:extLst>
              <a:ext uri="{FF2B5EF4-FFF2-40B4-BE49-F238E27FC236}">
                <a16:creationId xmlns:a16="http://schemas.microsoft.com/office/drawing/2014/main" id="{43FAB53F-9678-83A9-00D8-7AD11B72BD0D}"/>
              </a:ext>
            </a:extLst>
          </p:cNvPr>
          <p:cNvSpPr txBox="1">
            <a:spLocks noChangeArrowheads="1"/>
          </p:cNvSpPr>
          <p:nvPr/>
        </p:nvSpPr>
        <p:spPr bwMode="auto">
          <a:xfrm>
            <a:off x="5229866" y="1808501"/>
            <a:ext cx="2299653" cy="35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special discounts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3" name="Text Box 52">
            <a:extLst>
              <a:ext uri="{FF2B5EF4-FFF2-40B4-BE49-F238E27FC236}">
                <a16:creationId xmlns:a16="http://schemas.microsoft.com/office/drawing/2014/main" id="{D57B4BBB-6F40-AB9E-A460-4F561CF71601}"/>
              </a:ext>
            </a:extLst>
          </p:cNvPr>
          <p:cNvSpPr txBox="1">
            <a:spLocks noChangeArrowheads="1"/>
          </p:cNvSpPr>
          <p:nvPr/>
        </p:nvSpPr>
        <p:spPr bwMode="auto">
          <a:xfrm>
            <a:off x="5066457" y="3706493"/>
            <a:ext cx="2485108" cy="356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concerned about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55" name="Text Box 54">
            <a:extLst>
              <a:ext uri="{FF2B5EF4-FFF2-40B4-BE49-F238E27FC236}">
                <a16:creationId xmlns:a16="http://schemas.microsoft.com/office/drawing/2014/main" id="{D0C78C83-74EE-EDD2-A892-0F67A9386EA2}"/>
              </a:ext>
            </a:extLst>
          </p:cNvPr>
          <p:cNvSpPr txBox="1">
            <a:spLocks noChangeArrowheads="1"/>
          </p:cNvSpPr>
          <p:nvPr/>
        </p:nvSpPr>
        <p:spPr bwMode="auto">
          <a:xfrm>
            <a:off x="9319716" y="3706493"/>
            <a:ext cx="2929560" cy="356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camping equipment</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8" name="Text Box 54">
            <a:extLst>
              <a:ext uri="{FF2B5EF4-FFF2-40B4-BE49-F238E27FC236}">
                <a16:creationId xmlns:a16="http://schemas.microsoft.com/office/drawing/2014/main" id="{4C9202AC-5C46-A637-AC7D-46E8D363EF98}"/>
              </a:ext>
            </a:extLst>
          </p:cNvPr>
          <p:cNvSpPr txBox="1">
            <a:spLocks noChangeArrowheads="1"/>
          </p:cNvSpPr>
          <p:nvPr/>
        </p:nvSpPr>
        <p:spPr bwMode="auto">
          <a:xfrm>
            <a:off x="6908529" y="4476172"/>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should lower</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9" name="Picture 8">
            <a:extLst>
              <a:ext uri="{FF2B5EF4-FFF2-40B4-BE49-F238E27FC236}">
                <a16:creationId xmlns:a16="http://schemas.microsoft.com/office/drawing/2014/main" id="{A2C1EAE6-A02D-C23E-5DB7-D7E8790E9616}"/>
              </a:ext>
            </a:extLst>
          </p:cNvPr>
          <p:cNvPicPr>
            <a:picLocks noChangeAspect="1"/>
          </p:cNvPicPr>
          <p:nvPr/>
        </p:nvPicPr>
        <p:blipFill>
          <a:blip r:embed="rId5"/>
          <a:stretch>
            <a:fillRect/>
          </a:stretch>
        </p:blipFill>
        <p:spPr>
          <a:xfrm>
            <a:off x="784800" y="11647"/>
            <a:ext cx="3278518" cy="2055190"/>
          </a:xfrm>
          <a:prstGeom prst="rect">
            <a:avLst/>
          </a:prstGeom>
        </p:spPr>
      </p:pic>
      <p:grpSp>
        <p:nvGrpSpPr>
          <p:cNvPr id="25" name="Group 6">
            <a:extLst>
              <a:ext uri="{FF2B5EF4-FFF2-40B4-BE49-F238E27FC236}">
                <a16:creationId xmlns:a16="http://schemas.microsoft.com/office/drawing/2014/main" id="{AFAFFD0A-2F20-4873-F449-4939100A0493}"/>
              </a:ext>
            </a:extLst>
          </p:cNvPr>
          <p:cNvGrpSpPr>
            <a:grpSpLocks/>
          </p:cNvGrpSpPr>
          <p:nvPr/>
        </p:nvGrpSpPr>
        <p:grpSpPr bwMode="auto">
          <a:xfrm>
            <a:off x="7752292" y="251883"/>
            <a:ext cx="1474258" cy="762000"/>
            <a:chOff x="0" y="-46"/>
            <a:chExt cx="1571822" cy="812846"/>
          </a:xfrm>
        </p:grpSpPr>
        <p:sp>
          <p:nvSpPr>
            <p:cNvPr id="29" name="Freeform 7">
              <a:extLst>
                <a:ext uri="{FF2B5EF4-FFF2-40B4-BE49-F238E27FC236}">
                  <a16:creationId xmlns:a16="http://schemas.microsoft.com/office/drawing/2014/main" id="{F999D465-AE3C-D660-BE74-50BBD0860941}"/>
                </a:ext>
              </a:extLst>
            </p:cNvPr>
            <p:cNvSpPr/>
            <p:nvPr/>
          </p:nvSpPr>
          <p:spPr>
            <a:xfrm>
              <a:off x="0" y="-46"/>
              <a:ext cx="1571822" cy="812846"/>
            </a:xfrm>
            <a:custGeom>
              <a:avLst/>
              <a:gdLst/>
              <a:ahLst/>
              <a:cxnLst/>
              <a:rect l="l" t="t" r="r" b="b"/>
              <a:pathLst>
                <a:path w="1571822" h="812800">
                  <a:moveTo>
                    <a:pt x="785911" y="0"/>
                  </a:moveTo>
                  <a:cubicBezTo>
                    <a:pt x="351864" y="0"/>
                    <a:pt x="0" y="181951"/>
                    <a:pt x="0" y="406400"/>
                  </a:cubicBezTo>
                  <a:cubicBezTo>
                    <a:pt x="0" y="630849"/>
                    <a:pt x="351864" y="812800"/>
                    <a:pt x="785911" y="812800"/>
                  </a:cubicBezTo>
                  <a:cubicBezTo>
                    <a:pt x="1219958" y="812800"/>
                    <a:pt x="1571822" y="630849"/>
                    <a:pt x="1571822" y="406400"/>
                  </a:cubicBezTo>
                  <a:cubicBezTo>
                    <a:pt x="1571822" y="181951"/>
                    <a:pt x="1219958" y="0"/>
                    <a:pt x="785911" y="0"/>
                  </a:cubicBezTo>
                  <a:close/>
                </a:path>
              </a:pathLst>
            </a:custGeom>
            <a:solidFill>
              <a:schemeClr val="accent6"/>
            </a:solidFill>
          </p:spPr>
          <p:txBody>
            <a:bodyPr/>
            <a:lstStyle/>
            <a:p>
              <a:endParaRPr lang="en-US" sz="1200">
                <a:latin typeface="SVN-Gilroy" panose="00000500000000000000" pitchFamily="50" charset="0"/>
              </a:endParaRPr>
            </a:p>
          </p:txBody>
        </p:sp>
        <p:sp>
          <p:nvSpPr>
            <p:cNvPr id="32" name="TextBox 8">
              <a:extLst>
                <a:ext uri="{FF2B5EF4-FFF2-40B4-BE49-F238E27FC236}">
                  <a16:creationId xmlns:a16="http://schemas.microsoft.com/office/drawing/2014/main" id="{FCFDA489-8111-491E-85A6-E232BA9626DF}"/>
                </a:ext>
              </a:extLst>
            </p:cNvPr>
            <p:cNvSpPr txBox="1">
              <a:spLocks noChangeArrowheads="1"/>
            </p:cNvSpPr>
            <p:nvPr/>
          </p:nvSpPr>
          <p:spPr bwMode="auto">
            <a:xfrm>
              <a:off x="129999" y="-46"/>
              <a:ext cx="1335648" cy="74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867" tIns="33867" rIns="33867" bIns="33867"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ts val="3684"/>
                </a:lnSpc>
              </a:pPr>
              <a:r>
                <a:rPr lang="en-US" altLang="en-US" sz="2667" b="1">
                  <a:solidFill>
                    <a:srgbClr val="FFFFFF"/>
                  </a:solidFill>
                  <a:latin typeface="SVN-Gilroy" panose="00000500000000000000" pitchFamily="50" charset="0"/>
                </a:rPr>
                <a:t>4</a:t>
              </a:r>
              <a:endParaRPr lang="en-US" altLang="en-US" sz="2667" b="1" dirty="0">
                <a:solidFill>
                  <a:srgbClr val="FFFFFF"/>
                </a:solidFill>
                <a:latin typeface="SVN-Gilroy" panose="00000500000000000000" pitchFamily="50" charset="0"/>
              </a:endParaRPr>
            </a:p>
          </p:txBody>
        </p:sp>
      </p:grpSp>
      <p:sp>
        <p:nvSpPr>
          <p:cNvPr id="33" name="Text Box 54">
            <a:extLst>
              <a:ext uri="{FF2B5EF4-FFF2-40B4-BE49-F238E27FC236}">
                <a16:creationId xmlns:a16="http://schemas.microsoft.com/office/drawing/2014/main" id="{5E912DF7-78DE-94A3-A432-53ACE08CB3B2}"/>
              </a:ext>
            </a:extLst>
          </p:cNvPr>
          <p:cNvSpPr txBox="1">
            <a:spLocks noChangeArrowheads="1"/>
          </p:cNvSpPr>
          <p:nvPr/>
        </p:nvSpPr>
        <p:spPr bwMode="auto">
          <a:xfrm>
            <a:off x="5115538" y="4860093"/>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half that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34" name="Text Box 54">
            <a:extLst>
              <a:ext uri="{FF2B5EF4-FFF2-40B4-BE49-F238E27FC236}">
                <a16:creationId xmlns:a16="http://schemas.microsoft.com/office/drawing/2014/main" id="{CC59A5A9-7A25-E261-3121-179A82C65222}"/>
              </a:ext>
            </a:extLst>
          </p:cNvPr>
          <p:cNvSpPr txBox="1">
            <a:spLocks noChangeArrowheads="1"/>
          </p:cNvSpPr>
          <p:nvPr/>
        </p:nvSpPr>
        <p:spPr bwMode="auto">
          <a:xfrm>
            <a:off x="8812814" y="5613566"/>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the printers </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sp>
        <p:nvSpPr>
          <p:cNvPr id="35" name="Text Box 54">
            <a:extLst>
              <a:ext uri="{FF2B5EF4-FFF2-40B4-BE49-F238E27FC236}">
                <a16:creationId xmlns:a16="http://schemas.microsoft.com/office/drawing/2014/main" id="{6E6BA3B5-EDDC-2DFD-5136-8FD8F25808C8}"/>
              </a:ext>
            </a:extLst>
          </p:cNvPr>
          <p:cNvSpPr txBox="1">
            <a:spLocks noChangeArrowheads="1"/>
          </p:cNvSpPr>
          <p:nvPr/>
        </p:nvSpPr>
        <p:spPr bwMode="auto">
          <a:xfrm>
            <a:off x="5704421" y="5996732"/>
            <a:ext cx="2636754" cy="3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37F4"/>
                </a:solidFill>
                <a:latin typeface="SVN-Gilroy" panose="00000500000000000000" pitchFamily="50" charset="0"/>
                <a:ea typeface="SVN-Gilroy Medium" panose="00000600000000000000" pitchFamily="50" charset="0"/>
                <a:cs typeface="SVN-Gilroy Medium" panose="00000600000000000000" pitchFamily="50" charset="0"/>
              </a:rPr>
              <a:t>tomorrow</a:t>
            </a:r>
            <a:endParaRPr lang="en-US" altLang="en-US" sz="2000" dirty="0">
              <a:solidFill>
                <a:srgbClr val="0037F4"/>
              </a:solidFill>
              <a:latin typeface="SVN-Gilroy" panose="00000500000000000000" pitchFamily="50" charset="0"/>
              <a:ea typeface="SVN-Gilroy Medium" panose="00000600000000000000" pitchFamily="50" charset="0"/>
              <a:cs typeface="SVN-Gilroy Medium" panose="00000600000000000000" pitchFamily="50" charset="0"/>
            </a:endParaRPr>
          </a:p>
        </p:txBody>
      </p:sp>
      <p:pic>
        <p:nvPicPr>
          <p:cNvPr id="2" name="Doan 4">
            <a:hlinkClick r:id="" action="ppaction://media"/>
            <a:extLst>
              <a:ext uri="{FF2B5EF4-FFF2-40B4-BE49-F238E27FC236}">
                <a16:creationId xmlns:a16="http://schemas.microsoft.com/office/drawing/2014/main" id="{77B732AA-5120-0AC4-1E90-BF7AFF35DE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28941" y="52744"/>
            <a:ext cx="480693" cy="480693"/>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88E42330-CDDE-A5AC-5D7B-AEEB20A0735C}"/>
                  </a:ext>
                </a:extLst>
              </p14:cNvPr>
              <p14:cNvContentPartPr/>
              <p14:nvPr/>
            </p14:nvContentPartPr>
            <p14:xfrm>
              <a:off x="495360" y="1301760"/>
              <a:ext cx="7582320" cy="5385240"/>
            </p14:xfrm>
          </p:contentPart>
        </mc:Choice>
        <mc:Fallback>
          <p:pic>
            <p:nvPicPr>
              <p:cNvPr id="3" name="Ink 2">
                <a:extLst>
                  <a:ext uri="{FF2B5EF4-FFF2-40B4-BE49-F238E27FC236}">
                    <a16:creationId xmlns:a16="http://schemas.microsoft.com/office/drawing/2014/main" id="{88E42330-CDDE-A5AC-5D7B-AEEB20A0735C}"/>
                  </a:ext>
                </a:extLst>
              </p:cNvPr>
              <p:cNvPicPr/>
              <p:nvPr/>
            </p:nvPicPr>
            <p:blipFill>
              <a:blip r:embed="rId8"/>
              <a:stretch>
                <a:fillRect/>
              </a:stretch>
            </p:blipFill>
            <p:spPr>
              <a:xfrm>
                <a:off x="486000" y="1292400"/>
                <a:ext cx="7601040" cy="5403960"/>
              </a:xfrm>
              <a:prstGeom prst="rect">
                <a:avLst/>
              </a:prstGeom>
            </p:spPr>
          </p:pic>
        </mc:Fallback>
      </mc:AlternateContent>
    </p:spTree>
    <p:extLst>
      <p:ext uri="{BB962C8B-B14F-4D97-AF65-F5344CB8AC3E}">
        <p14:creationId xmlns:p14="http://schemas.microsoft.com/office/powerpoint/2010/main" val="68003657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000"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childTnLst>
                          </p:cTn>
                        </p:par>
                        <p:par>
                          <p:cTn id="8" fill="hold">
                            <p:stCondLst>
                              <p:cond delay="1000"/>
                            </p:stCondLst>
                            <p:childTnLst>
                              <p:par>
                                <p:cTn id="9" presetID="7" presetClass="entr" presetSubtype="4" fill="hold" nodeType="afterEffect">
                                  <p:stCondLst>
                                    <p:cond delay="0"/>
                                  </p:stCondLst>
                                  <p:childTnLst>
                                    <p:set>
                                      <p:cBhvr>
                                        <p:cTn id="10" dur="750"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750"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750"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750"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750"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ppt_x"/>
                                          </p:val>
                                        </p:tav>
                                        <p:tav tm="100000">
                                          <p:val>
                                            <p:strVal val="#ppt_x"/>
                                          </p:val>
                                        </p:tav>
                                      </p:tavLst>
                                    </p:anim>
                                    <p:anim calcmode="lin" valueType="num">
                                      <p:cBhvr additive="base">
                                        <p:cTn id="28" dur="750" fill="hold"/>
                                        <p:tgtEl>
                                          <p:spTgt spid="27"/>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750"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ppt_x"/>
                                          </p:val>
                                        </p:tav>
                                        <p:tav tm="100000">
                                          <p:val>
                                            <p:strVal val="#ppt_x"/>
                                          </p:val>
                                        </p:tav>
                                      </p:tavLst>
                                    </p:anim>
                                    <p:anim calcmode="lin" valueType="num">
                                      <p:cBhvr additive="base">
                                        <p:cTn id="32" dur="750" fill="hold"/>
                                        <p:tgtEl>
                                          <p:spTgt spid="24"/>
                                        </p:tgtEl>
                                        <p:attrNameLst>
                                          <p:attrName>ppt_y</p:attrName>
                                        </p:attrNameLst>
                                      </p:cBhvr>
                                      <p:tavLst>
                                        <p:tav tm="0">
                                          <p:val>
                                            <p:strVal val="1+#ppt_h/2"/>
                                          </p:val>
                                        </p:tav>
                                        <p:tav tm="100000">
                                          <p:val>
                                            <p:strVal val="#ppt_y"/>
                                          </p:val>
                                        </p:tav>
                                      </p:tavLst>
                                    </p:anim>
                                  </p:childTnLst>
                                </p:cTn>
                              </p:par>
                              <p:par>
                                <p:cTn id="33" presetID="7" presetClass="entr" presetSubtype="4" fill="hold" nodeType="withEffect">
                                  <p:stCondLst>
                                    <p:cond delay="0"/>
                                  </p:stCondLst>
                                  <p:childTnLst>
                                    <p:set>
                                      <p:cBhvr>
                                        <p:cTn id="34" dur="750"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1+#ppt_h/2"/>
                                          </p:val>
                                        </p:tav>
                                        <p:tav tm="100000">
                                          <p:val>
                                            <p:strVal val="#ppt_y"/>
                                          </p:val>
                                        </p:tav>
                                      </p:tavLst>
                                    </p:anim>
                                  </p:childTnLst>
                                </p:cTn>
                              </p:par>
                              <p:par>
                                <p:cTn id="37" presetID="7" presetClass="entr" presetSubtype="4" fill="hold" nodeType="withEffect">
                                  <p:stCondLst>
                                    <p:cond delay="0"/>
                                  </p:stCondLst>
                                  <p:childTnLst>
                                    <p:set>
                                      <p:cBhvr>
                                        <p:cTn id="38" dur="750"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1+#ppt_h/2"/>
                                          </p:val>
                                        </p:tav>
                                        <p:tav tm="100000">
                                          <p:val>
                                            <p:strVal val="#ppt_y"/>
                                          </p:val>
                                        </p:tav>
                                      </p:tavLst>
                                    </p:anim>
                                  </p:childTnLst>
                                </p:cTn>
                              </p:par>
                              <p:par>
                                <p:cTn id="41" presetID="7" presetClass="entr" presetSubtype="4" fill="hold" nodeType="withEffect">
                                  <p:stCondLst>
                                    <p:cond delay="0"/>
                                  </p:stCondLst>
                                  <p:childTnLst>
                                    <p:set>
                                      <p:cBhvr>
                                        <p:cTn id="42" dur="750" fill="hold">
                                          <p:stCondLst>
                                            <p:cond delay="0"/>
                                          </p:stCondLst>
                                        </p:cTn>
                                        <p:tgtEl>
                                          <p:spTgt spid="31"/>
                                        </p:tgtEl>
                                        <p:attrNameLst>
                                          <p:attrName>style.visibility</p:attrName>
                                        </p:attrNameLst>
                                      </p:cBhvr>
                                      <p:to>
                                        <p:strVal val="visible"/>
                                      </p:to>
                                    </p:set>
                                    <p:anim calcmode="lin" valueType="num">
                                      <p:cBhvr additive="base">
                                        <p:cTn id="43" dur="750" fill="hold"/>
                                        <p:tgtEl>
                                          <p:spTgt spid="31"/>
                                        </p:tgtEl>
                                        <p:attrNameLst>
                                          <p:attrName>ppt_x</p:attrName>
                                        </p:attrNameLst>
                                      </p:cBhvr>
                                      <p:tavLst>
                                        <p:tav tm="0">
                                          <p:val>
                                            <p:strVal val="#ppt_x"/>
                                          </p:val>
                                        </p:tav>
                                        <p:tav tm="100000">
                                          <p:val>
                                            <p:strVal val="#ppt_x"/>
                                          </p:val>
                                        </p:tav>
                                      </p:tavLst>
                                    </p:anim>
                                    <p:anim calcmode="lin" valueType="num">
                                      <p:cBhvr additive="base">
                                        <p:cTn id="44" dur="750" fill="hold"/>
                                        <p:tgtEl>
                                          <p:spTgt spid="31"/>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750"/>
                            </p:stCondLst>
                            <p:childTnLst>
                              <p:par>
                                <p:cTn id="46" presetID="7" presetClass="entr" presetSubtype="4" fill="hold" nodeType="afterEffect">
                                  <p:stCondLst>
                                    <p:cond delay="0"/>
                                  </p:stCondLst>
                                  <p:childTnLst>
                                    <p:set>
                                      <p:cBhvr>
                                        <p:cTn id="47" dur="750" fill="hold">
                                          <p:stCondLst>
                                            <p:cond delay="0"/>
                                          </p:stCondLst>
                                        </p:cTn>
                                        <p:tgtEl>
                                          <p:spTgt spid="47"/>
                                        </p:tgtEl>
                                        <p:attrNameLst>
                                          <p:attrName>style.visibility</p:attrName>
                                        </p:attrNameLst>
                                      </p:cBhvr>
                                      <p:to>
                                        <p:strVal val="visible"/>
                                      </p:to>
                                    </p:set>
                                    <p:anim calcmode="lin" valueType="num">
                                      <p:cBhvr additive="base">
                                        <p:cTn id="48" dur="750" fill="hold"/>
                                        <p:tgtEl>
                                          <p:spTgt spid="47"/>
                                        </p:tgtEl>
                                        <p:attrNameLst>
                                          <p:attrName>ppt_x</p:attrName>
                                        </p:attrNameLst>
                                      </p:cBhvr>
                                      <p:tavLst>
                                        <p:tav tm="0">
                                          <p:val>
                                            <p:strVal val="#ppt_x"/>
                                          </p:val>
                                        </p:tav>
                                        <p:tav tm="100000">
                                          <p:val>
                                            <p:strVal val="#ppt_x"/>
                                          </p:val>
                                        </p:tav>
                                      </p:tavLst>
                                    </p:anim>
                                    <p:anim calcmode="lin" valueType="num">
                                      <p:cBhvr additive="base">
                                        <p:cTn id="49" dur="7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500" fill="hold"/>
                                        <p:tgtEl>
                                          <p:spTgt spid="51"/>
                                        </p:tgtEl>
                                        <p:attrNameLst>
                                          <p:attrName>ppt_x</p:attrName>
                                        </p:attrNameLst>
                                      </p:cBhvr>
                                      <p:tavLst>
                                        <p:tav tm="0">
                                          <p:val>
                                            <p:strVal val="#ppt_x"/>
                                          </p:val>
                                        </p:tav>
                                        <p:tav tm="100000">
                                          <p:val>
                                            <p:strVal val="#ppt_x"/>
                                          </p:val>
                                        </p:tav>
                                      </p:tavLst>
                                    </p:anim>
                                    <p:anim calcmode="lin" valueType="num">
                                      <p:cBhvr additive="base">
                                        <p:cTn id="6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750" fill="hold">
                                          <p:stCondLst>
                                            <p:cond delay="0"/>
                                          </p:stCondLst>
                                        </p:cTn>
                                        <p:tgtEl>
                                          <p:spTgt spid="18"/>
                                        </p:tgtEl>
                                        <p:attrNameLst>
                                          <p:attrName>style.visibility</p:attrName>
                                        </p:attrNameLst>
                                      </p:cBhvr>
                                      <p:to>
                                        <p:strVal val="visible"/>
                                      </p:to>
                                    </p:set>
                                    <p:animEffect transition="in" filter="circle(in)">
                                      <p:cBhvr>
                                        <p:cTn id="66" dur="75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750" fill="hold">
                                          <p:stCondLst>
                                            <p:cond delay="0"/>
                                          </p:stCondLst>
                                        </p:cTn>
                                        <p:tgtEl>
                                          <p:spTgt spid="43"/>
                                        </p:tgtEl>
                                        <p:attrNameLst>
                                          <p:attrName>style.visibility</p:attrName>
                                        </p:attrNameLst>
                                      </p:cBhvr>
                                      <p:to>
                                        <p:strVal val="visible"/>
                                      </p:to>
                                    </p:set>
                                    <p:animEffect transition="in" filter="circle(in)">
                                      <p:cBhvr>
                                        <p:cTn id="71" dur="750"/>
                                        <p:tgtEl>
                                          <p:spTgt spid="43"/>
                                        </p:tgtEl>
                                      </p:cBhvr>
                                    </p:animEffect>
                                  </p:childTnLst>
                                </p:cTn>
                              </p:par>
                              <p:par>
                                <p:cTn id="72" presetID="6" presetClass="entr" presetSubtype="16" fill="hold" nodeType="withEffect">
                                  <p:stCondLst>
                                    <p:cond delay="0"/>
                                  </p:stCondLst>
                                  <p:childTnLst>
                                    <p:set>
                                      <p:cBhvr>
                                        <p:cTn id="73" dur="750" fill="hold">
                                          <p:stCondLst>
                                            <p:cond delay="0"/>
                                          </p:stCondLst>
                                        </p:cTn>
                                        <p:tgtEl>
                                          <p:spTgt spid="26"/>
                                        </p:tgtEl>
                                        <p:attrNameLst>
                                          <p:attrName>style.visibility</p:attrName>
                                        </p:attrNameLst>
                                      </p:cBhvr>
                                      <p:to>
                                        <p:strVal val="visible"/>
                                      </p:to>
                                    </p:set>
                                    <p:animEffect transition="in" filter="circle(in)">
                                      <p:cBhvr>
                                        <p:cTn id="74" dur="75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fill="hold"/>
                                        <p:tgtEl>
                                          <p:spTgt spid="55"/>
                                        </p:tgtEl>
                                        <p:attrNameLst>
                                          <p:attrName>ppt_x</p:attrName>
                                        </p:attrNameLst>
                                      </p:cBhvr>
                                      <p:tavLst>
                                        <p:tav tm="0">
                                          <p:val>
                                            <p:strVal val="#ppt_x"/>
                                          </p:val>
                                        </p:tav>
                                        <p:tav tm="100000">
                                          <p:val>
                                            <p:strVal val="#ppt_x"/>
                                          </p:val>
                                        </p:tav>
                                      </p:tavLst>
                                    </p:anim>
                                    <p:anim calcmode="lin" valueType="num">
                                      <p:cBhvr additive="base">
                                        <p:cTn id="8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additive="base">
                                        <p:cTn id="91" dur="500" fill="hold"/>
                                        <p:tgtEl>
                                          <p:spTgt spid="8"/>
                                        </p:tgtEl>
                                        <p:attrNameLst>
                                          <p:attrName>ppt_x</p:attrName>
                                        </p:attrNameLst>
                                      </p:cBhvr>
                                      <p:tavLst>
                                        <p:tav tm="0">
                                          <p:val>
                                            <p:strVal val="#ppt_x"/>
                                          </p:val>
                                        </p:tav>
                                        <p:tav tm="100000">
                                          <p:val>
                                            <p:strVal val="#ppt_x"/>
                                          </p:val>
                                        </p:tav>
                                      </p:tavLst>
                                    </p:anim>
                                    <p:anim calcmode="lin" valueType="num">
                                      <p:cBhvr additive="base">
                                        <p:cTn id="9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nodeType="clickEffect">
                                  <p:stCondLst>
                                    <p:cond delay="0"/>
                                  </p:stCondLst>
                                  <p:childTnLst>
                                    <p:set>
                                      <p:cBhvr>
                                        <p:cTn id="102" dur="750" fill="hold">
                                          <p:stCondLst>
                                            <p:cond delay="0"/>
                                          </p:stCondLst>
                                        </p:cTn>
                                        <p:tgtEl>
                                          <p:spTgt spid="23"/>
                                        </p:tgtEl>
                                        <p:attrNameLst>
                                          <p:attrName>style.visibility</p:attrName>
                                        </p:attrNameLst>
                                      </p:cBhvr>
                                      <p:to>
                                        <p:strVal val="visible"/>
                                      </p:to>
                                    </p:set>
                                    <p:animEffect transition="in" filter="circle(in)">
                                      <p:cBhvr>
                                        <p:cTn id="103" dur="750"/>
                                        <p:tgtEl>
                                          <p:spTgt spid="2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6" presetClass="entr" presetSubtype="16" fill="hold" nodeType="clickEffect">
                                  <p:stCondLst>
                                    <p:cond delay="0"/>
                                  </p:stCondLst>
                                  <p:childTnLst>
                                    <p:set>
                                      <p:cBhvr>
                                        <p:cTn id="107" dur="750" fill="hold">
                                          <p:stCondLst>
                                            <p:cond delay="0"/>
                                          </p:stCondLst>
                                        </p:cTn>
                                        <p:tgtEl>
                                          <p:spTgt spid="44"/>
                                        </p:tgtEl>
                                        <p:attrNameLst>
                                          <p:attrName>style.visibility</p:attrName>
                                        </p:attrNameLst>
                                      </p:cBhvr>
                                      <p:to>
                                        <p:strVal val="visible"/>
                                      </p:to>
                                    </p:set>
                                    <p:animEffect transition="in" filter="circle(in)">
                                      <p:cBhvr>
                                        <p:cTn id="108" dur="75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anim calcmode="lin" valueType="num">
                                      <p:cBhvr additive="base">
                                        <p:cTn id="113" dur="500" fill="hold"/>
                                        <p:tgtEl>
                                          <p:spTgt spid="34"/>
                                        </p:tgtEl>
                                        <p:attrNameLst>
                                          <p:attrName>ppt_x</p:attrName>
                                        </p:attrNameLst>
                                      </p:cBhvr>
                                      <p:tavLst>
                                        <p:tav tm="0">
                                          <p:val>
                                            <p:strVal val="#ppt_x"/>
                                          </p:val>
                                        </p:tav>
                                        <p:tav tm="100000">
                                          <p:val>
                                            <p:strVal val="#ppt_x"/>
                                          </p:val>
                                        </p:tav>
                                      </p:tavLst>
                                    </p:anim>
                                    <p:anim calcmode="lin" valueType="num">
                                      <p:cBhvr additive="base">
                                        <p:cTn id="1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additive="base">
                                        <p:cTn id="119" dur="500" fill="hold"/>
                                        <p:tgtEl>
                                          <p:spTgt spid="35"/>
                                        </p:tgtEl>
                                        <p:attrNameLst>
                                          <p:attrName>ppt_x</p:attrName>
                                        </p:attrNameLst>
                                      </p:cBhvr>
                                      <p:tavLst>
                                        <p:tav tm="0">
                                          <p:val>
                                            <p:strVal val="#ppt_x"/>
                                          </p:val>
                                        </p:tav>
                                        <p:tav tm="100000">
                                          <p:val>
                                            <p:strVal val="#ppt_x"/>
                                          </p:val>
                                        </p:tav>
                                      </p:tavLst>
                                    </p:anim>
                                    <p:anim calcmode="lin" valueType="num">
                                      <p:cBhvr additive="base">
                                        <p:cTn id="1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6" presetClass="entr" presetSubtype="16" fill="hold" nodeType="clickEffect">
                                  <p:stCondLst>
                                    <p:cond delay="0"/>
                                  </p:stCondLst>
                                  <p:childTnLst>
                                    <p:set>
                                      <p:cBhvr>
                                        <p:cTn id="124" dur="750" fill="hold">
                                          <p:stCondLst>
                                            <p:cond delay="0"/>
                                          </p:stCondLst>
                                        </p:cTn>
                                        <p:tgtEl>
                                          <p:spTgt spid="30"/>
                                        </p:tgtEl>
                                        <p:attrNameLst>
                                          <p:attrName>style.visibility</p:attrName>
                                        </p:attrNameLst>
                                      </p:cBhvr>
                                      <p:to>
                                        <p:strVal val="visible"/>
                                      </p:to>
                                    </p:set>
                                    <p:animEffect transition="in" filter="circle(in)">
                                      <p:cBhvr>
                                        <p:cTn id="125" dur="750"/>
                                        <p:tgtEl>
                                          <p:spTgt spid="3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6" presetClass="entr" presetSubtype="16" fill="hold" nodeType="clickEffect">
                                  <p:stCondLst>
                                    <p:cond delay="0"/>
                                  </p:stCondLst>
                                  <p:childTnLst>
                                    <p:set>
                                      <p:cBhvr>
                                        <p:cTn id="129" dur="750" fill="hold">
                                          <p:stCondLst>
                                            <p:cond delay="0"/>
                                          </p:stCondLst>
                                        </p:cTn>
                                        <p:tgtEl>
                                          <p:spTgt spid="45"/>
                                        </p:tgtEl>
                                        <p:attrNameLst>
                                          <p:attrName>style.visibility</p:attrName>
                                        </p:attrNameLst>
                                      </p:cBhvr>
                                      <p:to>
                                        <p:strVal val="visible"/>
                                      </p:to>
                                    </p:set>
                                    <p:animEffect transition="in" filter="circle(in)">
                                      <p:cBhvr>
                                        <p:cTn id="130" dur="750"/>
                                        <p:tgtEl>
                                          <p:spTgt spid="45"/>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mediacall" presetSubtype="0" fill="hold" nodeType="clickEffect">
                                  <p:stCondLst>
                                    <p:cond delay="0"/>
                                  </p:stCondLst>
                                  <p:childTnLst>
                                    <p:cmd type="call" cmd="playFrom(0.0)">
                                      <p:cBhvr>
                                        <p:cTn id="134" dur="45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5" fill="hold" display="0">
                  <p:stCondLst>
                    <p:cond delay="indefinite"/>
                  </p:stCondLst>
                  <p:endCondLst>
                    <p:cond evt="onStopAudio" delay="0">
                      <p:tgtEl>
                        <p:sldTgt/>
                      </p:tgtEl>
                    </p:cond>
                  </p:endCondLst>
                </p:cTn>
                <p:tgtEl>
                  <p:spTgt spid="2"/>
                </p:tgtEl>
              </p:cMediaNode>
            </p:audio>
          </p:childTnLst>
        </p:cTn>
      </p:par>
    </p:tnLst>
    <p:bldLst>
      <p:bldP spid="26" grpId="0" bldLvl="0" animBg="1"/>
      <p:bldP spid="26" grpId="1" animBg="1"/>
      <p:bldP spid="13" grpId="0"/>
      <p:bldP spid="13" grpId="1"/>
      <p:bldP spid="27" grpId="0"/>
      <p:bldP spid="27" grpId="1"/>
      <p:bldP spid="28" grpId="0"/>
      <p:bldP spid="28" grpId="1"/>
      <p:bldP spid="18" grpId="0" bldLvl="0" animBg="1"/>
      <p:bldP spid="18" grpId="1" animBg="1"/>
      <p:bldP spid="19" grpId="0"/>
      <p:bldP spid="19" grpId="1"/>
      <p:bldP spid="23" grpId="0" bldLvl="0" animBg="1"/>
      <p:bldP spid="23" grpId="1" animBg="1"/>
      <p:bldP spid="24" grpId="0"/>
      <p:bldP spid="24" grpId="1"/>
      <p:bldP spid="30" grpId="0" bldLvl="0" animBg="1"/>
      <p:bldP spid="30" grpId="1" animBg="1"/>
      <p:bldP spid="31" grpId="0"/>
      <p:bldP spid="31" grpId="1"/>
      <p:bldP spid="43" grpId="0" bldLvl="0" animBg="1"/>
      <p:bldP spid="43" grpId="1" animBg="1"/>
      <p:bldP spid="44" grpId="0" bldLvl="0" animBg="1"/>
      <p:bldP spid="44" grpId="1" animBg="1"/>
      <p:bldP spid="45" grpId="0" bldLvl="0" animBg="1"/>
      <p:bldP spid="45" grpId="1" animBg="1"/>
      <p:bldP spid="47" grpId="0"/>
      <p:bldP spid="47" grpId="1"/>
      <p:bldP spid="50" grpId="0"/>
      <p:bldP spid="50" grpId="1"/>
      <p:bldP spid="51" grpId="0"/>
      <p:bldP spid="51" grpId="1"/>
      <p:bldP spid="53" grpId="0"/>
      <p:bldP spid="53" grpId="1"/>
      <p:bldP spid="55" grpId="0"/>
      <p:bldP spid="55" grpId="1"/>
      <p:bldP spid="8" grpId="0"/>
      <p:bldP spid="8" grpId="1"/>
      <p:bldP spid="33" grpId="0"/>
      <p:bldP spid="33" grpId="1"/>
      <p:bldP spid="34" grpId="0"/>
      <p:bldP spid="34" grpId="1"/>
      <p:bldP spid="35" grpId="0"/>
      <p:bldP spid="35" grpId="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1159</TotalTime>
  <Words>2004</Words>
  <Application>Microsoft Office PowerPoint</Application>
  <PresentationFormat>Widescreen</PresentationFormat>
  <Paragraphs>252</Paragraphs>
  <Slides>15</Slides>
  <Notes>6</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Aptos</vt:lpstr>
      <vt:lpstr>Arial</vt:lpstr>
      <vt:lpstr>Calibri</vt:lpstr>
      <vt:lpstr>Segoe UI</vt:lpstr>
      <vt:lpstr>Segoe UI Black</vt:lpstr>
      <vt:lpstr>SVN-Gilroy</vt:lpstr>
      <vt:lpstr>SVN-Gilroy Bold</vt:lpstr>
      <vt:lpstr>SVN-Gilroy Heavy</vt:lpstr>
      <vt:lpstr>SVN-Gilroy Medium</vt:lpstr>
      <vt:lpstr>SVN-Gilroy SemiBold</vt:lpstr>
      <vt:lpstr>SVN-Gilroy XBold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Thị Hà An</dc:creator>
  <cp:lastModifiedBy>vu linh</cp:lastModifiedBy>
  <cp:revision>21</cp:revision>
  <dcterms:created xsi:type="dcterms:W3CDTF">2024-06-28T04:28:06Z</dcterms:created>
  <dcterms:modified xsi:type="dcterms:W3CDTF">2025-04-01T14:52:39Z</dcterms:modified>
</cp:coreProperties>
</file>